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4"/>
  </p:sldMasterIdLst>
  <p:notesMasterIdLst>
    <p:notesMasterId r:id="rId28"/>
  </p:notesMasterIdLst>
  <p:handoutMasterIdLst>
    <p:handoutMasterId r:id="rId29"/>
  </p:handoutMasterIdLst>
  <p:sldIdLst>
    <p:sldId id="283" r:id="rId5"/>
    <p:sldId id="314" r:id="rId6"/>
    <p:sldId id="315" r:id="rId7"/>
    <p:sldId id="316" r:id="rId8"/>
    <p:sldId id="317" r:id="rId9"/>
    <p:sldId id="334" r:id="rId10"/>
    <p:sldId id="318" r:id="rId11"/>
    <p:sldId id="319" r:id="rId12"/>
    <p:sldId id="321" r:id="rId13"/>
    <p:sldId id="323" r:id="rId14"/>
    <p:sldId id="324" r:id="rId15"/>
    <p:sldId id="325" r:id="rId16"/>
    <p:sldId id="326" r:id="rId17"/>
    <p:sldId id="327" r:id="rId18"/>
    <p:sldId id="328" r:id="rId19"/>
    <p:sldId id="329" r:id="rId20"/>
    <p:sldId id="330" r:id="rId21"/>
    <p:sldId id="335" r:id="rId22"/>
    <p:sldId id="332" r:id="rId23"/>
    <p:sldId id="336" r:id="rId24"/>
    <p:sldId id="331" r:id="rId25"/>
    <p:sldId id="333" r:id="rId26"/>
    <p:sldId id="288" r:id="rId27"/>
  </p:sldIdLst>
  <p:sldSz cx="12192000"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9" pos="3840" userDrawn="1">
          <p15:clr>
            <a:srgbClr val="A4A3A4"/>
          </p15:clr>
        </p15:guide>
        <p15:guide id="10" orient="horz" pos="216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412" autoAdjust="0"/>
    <p:restoredTop sz="51455" autoAdjust="0"/>
  </p:normalViewPr>
  <p:slideViewPr>
    <p:cSldViewPr showGuides="1">
      <p:cViewPr varScale="1">
        <p:scale>
          <a:sx n="70" d="100"/>
          <a:sy n="70" d="100"/>
        </p:scale>
        <p:origin x="684" y="60"/>
      </p:cViewPr>
      <p:guideLst>
        <p:guide pos="3840"/>
        <p:guide orient="horz" pos="2160"/>
      </p:guideLst>
    </p:cSldViewPr>
  </p:slideViewPr>
  <p:notesTextViewPr>
    <p:cViewPr>
      <p:scale>
        <a:sx n="1" d="1"/>
        <a:sy n="1" d="1"/>
      </p:scale>
      <p:origin x="0" y="0"/>
    </p:cViewPr>
  </p:notesTextViewPr>
  <p:sorterViewPr>
    <p:cViewPr>
      <p:scale>
        <a:sx n="100" d="100"/>
        <a:sy n="100" d="100"/>
      </p:scale>
      <p:origin x="0" y="0"/>
    </p:cViewPr>
  </p:sorterViewPr>
  <p:notesViewPr>
    <p:cSldViewPr>
      <p:cViewPr varScale="1">
        <p:scale>
          <a:sx n="63" d="100"/>
          <a:sy n="63" d="100"/>
        </p:scale>
        <p:origin x="1986" y="10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microsoft.com/office/2015/10/relationships/revisionInfo" Target="revisionInfo.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presProps" Target="presProps.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solidFill>
                <a:schemeClr val="tx2"/>
              </a:solidFill>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E973C59C-4E16-4A64-A766-34DB213E11B3}" type="datetimeFigureOut">
              <a:rPr lang="en-US">
                <a:solidFill>
                  <a:schemeClr val="tx2"/>
                </a:solidFill>
              </a:rPr>
              <a:t>12/13/2018</a:t>
            </a:fld>
            <a:endParaRPr>
              <a:solidFill>
                <a:schemeClr val="tx2"/>
              </a:solidFill>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a:solidFill>
                <a:schemeClr val="tx2"/>
              </a:solidFill>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CFD77566-CD65-4859-9FA1-43956DC85B8C}" type="slidenum">
              <a:rPr>
                <a:solidFill>
                  <a:schemeClr val="tx2"/>
                </a:solidFill>
              </a:rPr>
              <a:t>‹#›</a:t>
            </a:fld>
            <a:endParaRPr>
              <a:solidFill>
                <a:schemeClr val="tx2"/>
              </a:solidFill>
            </a:endParaRPr>
          </a:p>
        </p:txBody>
      </p:sp>
    </p:spTree>
    <p:extLst>
      <p:ext uri="{BB962C8B-B14F-4D97-AF65-F5344CB8AC3E}">
        <p14:creationId xmlns:p14="http://schemas.microsoft.com/office/powerpoint/2010/main" val="270879837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solidFill>
                  <a:schemeClr val="tx2"/>
                </a:solidFill>
              </a:defRPr>
            </a:lvl1pPr>
          </a:lstStyle>
          <a:p>
            <a:endParaRP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solidFill>
                  <a:schemeClr val="tx2"/>
                </a:solidFill>
              </a:defRPr>
            </a:lvl1pPr>
          </a:lstStyle>
          <a:p>
            <a:fld id="{F95CF31C-F757-429C-A789-86504F04C3BE}" type="datetimeFigureOut">
              <a:rPr lang="en-US"/>
              <a:pPr/>
              <a:t>12/13/2018</a:t>
            </a:fld>
            <a:endParaRPr/>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solidFill>
                  <a:schemeClr val="tx2"/>
                </a:solidFill>
              </a:defRPr>
            </a:lvl1pPr>
          </a:lstStyle>
          <a:p>
            <a:endParaRP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solidFill>
                  <a:schemeClr val="tx2"/>
                </a:solidFill>
              </a:defRPr>
            </a:lvl1pPr>
          </a:lstStyle>
          <a:p>
            <a:fld id="{B8796F01-7154-41E0-B48B-A6921757531A}" type="slidenum">
              <a:rPr/>
              <a:pPr/>
              <a:t>‹#›</a:t>
            </a:fld>
            <a:endParaRPr/>
          </a:p>
        </p:txBody>
      </p:sp>
    </p:spTree>
    <p:extLst>
      <p:ext uri="{BB962C8B-B14F-4D97-AF65-F5344CB8AC3E}">
        <p14:creationId xmlns:p14="http://schemas.microsoft.com/office/powerpoint/2010/main" val="44077566"/>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2"/>
        </a:solidFill>
        <a:latin typeface="+mn-lt"/>
        <a:ea typeface="+mn-ea"/>
        <a:cs typeface="+mn-cs"/>
      </a:defRPr>
    </a:lvl1pPr>
    <a:lvl2pPr marL="609493" algn="l" defTabSz="1218987" rtl="0" eaLnBrk="1" latinLnBrk="0" hangingPunct="1">
      <a:defRPr sz="1600" kern="1200">
        <a:solidFill>
          <a:schemeClr val="tx2"/>
        </a:solidFill>
        <a:latin typeface="+mn-lt"/>
        <a:ea typeface="+mn-ea"/>
        <a:cs typeface="+mn-cs"/>
      </a:defRPr>
    </a:lvl2pPr>
    <a:lvl3pPr marL="1218987" algn="l" defTabSz="1218987" rtl="0" eaLnBrk="1" latinLnBrk="0" hangingPunct="1">
      <a:defRPr sz="1600" kern="1200">
        <a:solidFill>
          <a:schemeClr val="tx2"/>
        </a:solidFill>
        <a:latin typeface="+mn-lt"/>
        <a:ea typeface="+mn-ea"/>
        <a:cs typeface="+mn-cs"/>
      </a:defRPr>
    </a:lvl3pPr>
    <a:lvl4pPr marL="1828480" algn="l" defTabSz="1218987" rtl="0" eaLnBrk="1" latinLnBrk="0" hangingPunct="1">
      <a:defRPr sz="1600" kern="1200">
        <a:solidFill>
          <a:schemeClr val="tx2"/>
        </a:solidFill>
        <a:latin typeface="+mn-lt"/>
        <a:ea typeface="+mn-ea"/>
        <a:cs typeface="+mn-cs"/>
      </a:defRPr>
    </a:lvl4pPr>
    <a:lvl5pPr marL="2437973" algn="l" defTabSz="1218987" rtl="0" eaLnBrk="1" latinLnBrk="0" hangingPunct="1">
      <a:defRPr sz="1600" kern="1200">
        <a:solidFill>
          <a:schemeClr val="tx2"/>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 Khoa: </a:t>
            </a:r>
            <a:r>
              <a:rPr lang="en-US" sz="1600" kern="1200" dirty="0" smtClean="0">
                <a:solidFill>
                  <a:schemeClr val="tx2"/>
                </a:solidFill>
                <a:effectLst/>
                <a:latin typeface="+mn-lt"/>
                <a:ea typeface="+mn-ea"/>
                <a:cs typeface="+mn-cs"/>
              </a:rPr>
              <a:t>Việc này dẫn đến nhu cầu, các bệnh viện cần có một hệ thống công nghệ thay cho các bác sĩ trong việc phân loại và chuẩn đoán các loại bệnh với độ chính xác cao.</a:t>
            </a:r>
          </a:p>
          <a:p>
            <a:endParaRPr lang="en-US" dirty="0"/>
          </a:p>
        </p:txBody>
      </p:sp>
      <p:sp>
        <p:nvSpPr>
          <p:cNvPr id="4" name="Slide Number Placeholder 3"/>
          <p:cNvSpPr>
            <a:spLocks noGrp="1"/>
          </p:cNvSpPr>
          <p:nvPr>
            <p:ph type="sldNum" sz="quarter" idx="10"/>
          </p:nvPr>
        </p:nvSpPr>
        <p:spPr/>
        <p:txBody>
          <a:bodyPr/>
          <a:lstStyle/>
          <a:p>
            <a:fld id="{B8796F01-7154-41E0-B48B-A6921757531A}" type="slidenum">
              <a:rPr lang="en-US" smtClean="0"/>
              <a:pPr/>
              <a:t>4</a:t>
            </a:fld>
            <a:endParaRPr lang="en-US"/>
          </a:p>
        </p:txBody>
      </p:sp>
    </p:spTree>
    <p:extLst>
      <p:ext uri="{BB962C8B-B14F-4D97-AF65-F5344CB8AC3E}">
        <p14:creationId xmlns:p14="http://schemas.microsoft.com/office/powerpoint/2010/main" val="10906166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Pooling</a:t>
            </a:r>
            <a:r>
              <a:rPr lang="en-US" sz="1600" b="0" i="0" kern="1200" dirty="0" smtClean="0">
                <a:solidFill>
                  <a:schemeClr val="tx2"/>
                </a:solidFill>
                <a:effectLst/>
                <a:latin typeface="+mn-lt"/>
                <a:ea typeface="+mn-ea"/>
                <a:cs typeface="+mn-cs"/>
              </a:rPr>
              <a:t> là một cách lấy những hình ảnh lớn và làm co chúng lại trong khi vẫn giữ các thông tin quan trọng nhất trong đó.</a:t>
            </a:r>
          </a:p>
          <a:p>
            <a:r>
              <a:rPr lang="en-US" sz="1600" kern="1200" dirty="0" smtClean="0">
                <a:solidFill>
                  <a:schemeClr val="tx2"/>
                </a:solidFill>
                <a:effectLst/>
                <a:latin typeface="+mn-lt"/>
                <a:ea typeface="+mn-ea"/>
                <a:cs typeface="+mn-cs"/>
              </a:rPr>
              <a:t>Mục đích của pooling rất đơn giản, nó làm giảm số hyperparameter mà ta cần phải tính toán, từ đó giảm thời gian tính toán, tránh overfitting. Loại pooling ta thường gặp nhất là max pooling, lấy giá trị lớn nhất trong một pooling window.</a:t>
            </a:r>
            <a:endParaRPr lang="en-US" dirty="0"/>
          </a:p>
        </p:txBody>
      </p:sp>
      <p:sp>
        <p:nvSpPr>
          <p:cNvPr id="4" name="Slide Number Placeholder 3"/>
          <p:cNvSpPr>
            <a:spLocks noGrp="1"/>
          </p:cNvSpPr>
          <p:nvPr>
            <p:ph type="sldNum" sz="quarter" idx="10"/>
          </p:nvPr>
        </p:nvSpPr>
        <p:spPr/>
        <p:txBody>
          <a:bodyPr/>
          <a:lstStyle/>
          <a:p>
            <a:fld id="{B8796F01-7154-41E0-B48B-A6921757531A}" type="slidenum">
              <a:rPr lang="en-US" smtClean="0"/>
              <a:pPr/>
              <a:t>17</a:t>
            </a:fld>
            <a:endParaRPr lang="en-US"/>
          </a:p>
        </p:txBody>
      </p:sp>
    </p:spTree>
    <p:extLst>
      <p:ext uri="{BB962C8B-B14F-4D97-AF65-F5344CB8AC3E}">
        <p14:creationId xmlns:p14="http://schemas.microsoft.com/office/powerpoint/2010/main" val="21557188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8796F01-7154-41E0-B48B-A6921757531A}" type="slidenum">
              <a:rPr lang="en-US" smtClean="0"/>
              <a:pPr/>
              <a:t>8</a:t>
            </a:fld>
            <a:endParaRPr lang="en-US"/>
          </a:p>
        </p:txBody>
      </p:sp>
    </p:spTree>
    <p:extLst>
      <p:ext uri="{BB962C8B-B14F-4D97-AF65-F5344CB8AC3E}">
        <p14:creationId xmlns:p14="http://schemas.microsoft.com/office/powerpoint/2010/main" val="37283565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600" kern="1200" dirty="0" smtClean="0">
                <a:solidFill>
                  <a:schemeClr val="tx2"/>
                </a:solidFill>
                <a:effectLst/>
                <a:latin typeface="+mn-lt"/>
                <a:ea typeface="+mn-ea"/>
                <a:cs typeface="+mn-cs"/>
              </a:rPr>
              <a:t>Đáp ứng được yêu cầu đề ra của giáo viên và người hướng dẫn.</a:t>
            </a:r>
          </a:p>
          <a:p>
            <a:pPr lvl="0"/>
            <a:r>
              <a:rPr lang="en-US" sz="1600" kern="1200" dirty="0" smtClean="0">
                <a:solidFill>
                  <a:schemeClr val="tx2"/>
                </a:solidFill>
                <a:effectLst/>
                <a:latin typeface="+mn-lt"/>
                <a:ea typeface="+mn-ea"/>
                <a:cs typeface="+mn-cs"/>
              </a:rPr>
              <a:t>Học hỏi thêm những kiến thức và công nghệ mới.</a:t>
            </a:r>
          </a:p>
          <a:p>
            <a:pPr lvl="0"/>
            <a:r>
              <a:rPr lang="en-US" sz="1600" kern="1200" dirty="0" smtClean="0">
                <a:solidFill>
                  <a:schemeClr val="tx2"/>
                </a:solidFill>
                <a:effectLst/>
                <a:latin typeface="+mn-lt"/>
                <a:ea typeface="+mn-ea"/>
                <a:cs typeface="+mn-cs"/>
              </a:rPr>
              <a:t>Kết quả đầu ra có độ chính xác cao (&gt;70%).</a:t>
            </a:r>
          </a:p>
          <a:p>
            <a:pPr lvl="0"/>
            <a:r>
              <a:rPr lang="en-US" sz="1600" kern="1200" dirty="0" smtClean="0">
                <a:solidFill>
                  <a:schemeClr val="tx2"/>
                </a:solidFill>
                <a:effectLst/>
                <a:latin typeface="+mn-lt"/>
                <a:ea typeface="+mn-ea"/>
                <a:cs typeface="+mn-cs"/>
              </a:rPr>
              <a:t>Áp dụng vào các hệ thống lớn trong tương lai.</a:t>
            </a:r>
          </a:p>
          <a:p>
            <a:endParaRPr lang="en-US" dirty="0"/>
          </a:p>
        </p:txBody>
      </p:sp>
      <p:sp>
        <p:nvSpPr>
          <p:cNvPr id="4" name="Slide Number Placeholder 3"/>
          <p:cNvSpPr>
            <a:spLocks noGrp="1"/>
          </p:cNvSpPr>
          <p:nvPr>
            <p:ph type="sldNum" sz="quarter" idx="10"/>
          </p:nvPr>
        </p:nvSpPr>
        <p:spPr/>
        <p:txBody>
          <a:bodyPr/>
          <a:lstStyle/>
          <a:p>
            <a:fld id="{B8796F01-7154-41E0-B48B-A6921757531A}" type="slidenum">
              <a:rPr lang="en-US" smtClean="0"/>
              <a:pPr/>
              <a:t>9</a:t>
            </a:fld>
            <a:endParaRPr lang="en-US"/>
          </a:p>
        </p:txBody>
      </p:sp>
    </p:spTree>
    <p:extLst>
      <p:ext uri="{BB962C8B-B14F-4D97-AF65-F5344CB8AC3E}">
        <p14:creationId xmlns:p14="http://schemas.microsoft.com/office/powerpoint/2010/main" val="16701653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600" kern="1200" dirty="0" smtClean="0">
                <a:solidFill>
                  <a:schemeClr val="tx2"/>
                </a:solidFill>
                <a:effectLst/>
                <a:latin typeface="+mn-lt"/>
                <a:ea typeface="+mn-ea"/>
                <a:cs typeface="+mn-cs"/>
              </a:rPr>
              <a:t>1. Đặt vấn đề (tuần</a:t>
            </a:r>
            <a:r>
              <a:rPr lang="en-US" sz="1600" kern="1200" baseline="0" dirty="0" smtClean="0">
                <a:solidFill>
                  <a:schemeClr val="tx2"/>
                </a:solidFill>
                <a:effectLst/>
                <a:latin typeface="+mn-lt"/>
                <a:ea typeface="+mn-ea"/>
                <a:cs typeface="+mn-cs"/>
              </a:rPr>
              <a:t> 2 – tuần 5)</a:t>
            </a:r>
            <a:endParaRPr lang="en-US" sz="1600" kern="1200" dirty="0" smtClean="0">
              <a:solidFill>
                <a:schemeClr val="tx2"/>
              </a:solidFill>
              <a:effectLst/>
              <a:latin typeface="+mn-lt"/>
              <a:ea typeface="+mn-ea"/>
              <a:cs typeface="+mn-cs"/>
            </a:endParaRPr>
          </a:p>
          <a:p>
            <a:pPr lvl="0"/>
            <a:r>
              <a:rPr lang="en-US" sz="1600" kern="1200" dirty="0" smtClean="0">
                <a:solidFill>
                  <a:schemeClr val="tx2"/>
                </a:solidFill>
                <a:effectLst/>
                <a:latin typeface="+mn-lt"/>
                <a:ea typeface="+mn-ea"/>
                <a:cs typeface="+mn-cs"/>
              </a:rPr>
              <a:t>-</a:t>
            </a:r>
            <a:r>
              <a:rPr lang="en-US" sz="1600" kern="1200" baseline="0" dirty="0" smtClean="0">
                <a:solidFill>
                  <a:schemeClr val="tx2"/>
                </a:solidFill>
                <a:effectLst/>
                <a:latin typeface="+mn-lt"/>
                <a:ea typeface="+mn-ea"/>
                <a:cs typeface="+mn-cs"/>
              </a:rPr>
              <a:t>  </a:t>
            </a:r>
            <a:r>
              <a:rPr lang="en-US" sz="1600" kern="1200" dirty="0" smtClean="0">
                <a:solidFill>
                  <a:schemeClr val="tx2"/>
                </a:solidFill>
                <a:effectLst/>
                <a:latin typeface="+mn-lt"/>
                <a:ea typeface="+mn-ea"/>
                <a:cs typeface="+mn-cs"/>
              </a:rPr>
              <a:t>Phân tích vấn đề</a:t>
            </a:r>
          </a:p>
          <a:p>
            <a:pPr lvl="0"/>
            <a:r>
              <a:rPr lang="en-US" sz="1600" kern="1200" dirty="0" smtClean="0">
                <a:solidFill>
                  <a:schemeClr val="tx2"/>
                </a:solidFill>
                <a:effectLst/>
                <a:latin typeface="+mn-lt"/>
                <a:ea typeface="+mn-ea"/>
                <a:cs typeface="+mn-cs"/>
              </a:rPr>
              <a:t>-  Lựa chọn giải pháp và thuật toán.</a:t>
            </a:r>
          </a:p>
          <a:p>
            <a:pPr lvl="0"/>
            <a:r>
              <a:rPr lang="en-US" sz="1600" kern="1200" dirty="0" smtClean="0">
                <a:solidFill>
                  <a:schemeClr val="tx2"/>
                </a:solidFill>
                <a:effectLst/>
                <a:latin typeface="+mn-lt"/>
                <a:ea typeface="+mn-ea"/>
                <a:cs typeface="+mn-cs"/>
              </a:rPr>
              <a:t>2. Chuẩn bị dữ liệu</a:t>
            </a:r>
          </a:p>
          <a:p>
            <a:pPr lvl="0"/>
            <a:r>
              <a:rPr lang="en-US" sz="1600" kern="1200" dirty="0" smtClean="0">
                <a:solidFill>
                  <a:schemeClr val="tx2"/>
                </a:solidFill>
                <a:effectLst/>
                <a:latin typeface="+mn-lt"/>
                <a:ea typeface="+mn-ea"/>
                <a:cs typeface="+mn-cs"/>
              </a:rPr>
              <a:t>-  Thu thập dữ liệu. (tuần</a:t>
            </a:r>
            <a:r>
              <a:rPr lang="en-US" sz="1600" kern="1200" baseline="0" dirty="0" smtClean="0">
                <a:solidFill>
                  <a:schemeClr val="tx2"/>
                </a:solidFill>
                <a:effectLst/>
                <a:latin typeface="+mn-lt"/>
                <a:ea typeface="+mn-ea"/>
                <a:cs typeface="+mn-cs"/>
              </a:rPr>
              <a:t> 4 – tuần 7)</a:t>
            </a:r>
            <a:endParaRPr lang="en-US" sz="1600" kern="1200" dirty="0" smtClean="0">
              <a:solidFill>
                <a:schemeClr val="tx2"/>
              </a:solidFill>
              <a:effectLst/>
              <a:latin typeface="+mn-lt"/>
              <a:ea typeface="+mn-ea"/>
              <a:cs typeface="+mn-cs"/>
            </a:endParaRPr>
          </a:p>
          <a:p>
            <a:pPr lvl="0"/>
            <a:r>
              <a:rPr lang="en-US" sz="1600" kern="1200" dirty="0" smtClean="0">
                <a:solidFill>
                  <a:schemeClr val="tx2"/>
                </a:solidFill>
                <a:effectLst/>
                <a:latin typeface="+mn-lt"/>
                <a:ea typeface="+mn-ea"/>
                <a:cs typeface="+mn-cs"/>
              </a:rPr>
              <a:t>-  Phân loại (dán nhãn) dữ liệu. (tuần</a:t>
            </a:r>
            <a:r>
              <a:rPr lang="en-US" sz="1600" kern="1200" baseline="0" dirty="0" smtClean="0">
                <a:solidFill>
                  <a:schemeClr val="tx2"/>
                </a:solidFill>
                <a:effectLst/>
                <a:latin typeface="+mn-lt"/>
                <a:ea typeface="+mn-ea"/>
                <a:cs typeface="+mn-cs"/>
              </a:rPr>
              <a:t> 7 – tuần 8)</a:t>
            </a:r>
            <a:endParaRPr lang="en-US" sz="1600" kern="1200" dirty="0" smtClean="0">
              <a:solidFill>
                <a:schemeClr val="tx2"/>
              </a:solidFill>
              <a:effectLst/>
              <a:latin typeface="+mn-lt"/>
              <a:ea typeface="+mn-ea"/>
              <a:cs typeface="+mn-cs"/>
            </a:endParaRPr>
          </a:p>
          <a:p>
            <a:pPr lvl="0"/>
            <a:r>
              <a:rPr lang="en-US" sz="1600" kern="1200" dirty="0" smtClean="0">
                <a:solidFill>
                  <a:schemeClr val="tx2"/>
                </a:solidFill>
                <a:effectLst/>
                <a:latin typeface="+mn-lt"/>
                <a:ea typeface="+mn-ea"/>
                <a:cs typeface="+mn-cs"/>
              </a:rPr>
              <a:t>-  Gray scale (xám hóa) và denoise (giảm nhiễu) cho dữ liệu. (tuần</a:t>
            </a:r>
            <a:r>
              <a:rPr lang="en-US" sz="1600" kern="1200" baseline="0" dirty="0" smtClean="0">
                <a:solidFill>
                  <a:schemeClr val="tx2"/>
                </a:solidFill>
                <a:effectLst/>
                <a:latin typeface="+mn-lt"/>
                <a:ea typeface="+mn-ea"/>
                <a:cs typeface="+mn-cs"/>
              </a:rPr>
              <a:t> 7 – tuần 8)</a:t>
            </a:r>
            <a:endParaRPr lang="en-US" sz="1600" kern="1200" dirty="0" smtClean="0">
              <a:solidFill>
                <a:schemeClr val="tx2"/>
              </a:solidFill>
              <a:effectLst/>
              <a:latin typeface="+mn-lt"/>
              <a:ea typeface="+mn-ea"/>
              <a:cs typeface="+mn-cs"/>
            </a:endParaRPr>
          </a:p>
          <a:p>
            <a:pPr lvl="0"/>
            <a:r>
              <a:rPr lang="en-US" sz="1600" kern="1200" dirty="0" smtClean="0">
                <a:solidFill>
                  <a:schemeClr val="tx2"/>
                </a:solidFill>
                <a:effectLst/>
                <a:latin typeface="+mn-lt"/>
                <a:ea typeface="+mn-ea"/>
                <a:cs typeface="+mn-cs"/>
              </a:rPr>
              <a:t>3. Tìm hiểu thuật toán (tuần</a:t>
            </a:r>
            <a:r>
              <a:rPr lang="en-US" sz="1600" kern="1200" baseline="0" dirty="0" smtClean="0">
                <a:solidFill>
                  <a:schemeClr val="tx2"/>
                </a:solidFill>
                <a:effectLst/>
                <a:latin typeface="+mn-lt"/>
                <a:ea typeface="+mn-ea"/>
                <a:cs typeface="+mn-cs"/>
              </a:rPr>
              <a:t> 3 – tuần 9)</a:t>
            </a:r>
            <a:endParaRPr lang="en-US" sz="1600" kern="1200" dirty="0" smtClean="0">
              <a:solidFill>
                <a:schemeClr val="tx2"/>
              </a:solidFill>
              <a:effectLst/>
              <a:latin typeface="+mn-lt"/>
              <a:ea typeface="+mn-ea"/>
              <a:cs typeface="+mn-cs"/>
            </a:endParaRPr>
          </a:p>
          <a:p>
            <a:pPr lvl="0"/>
            <a:r>
              <a:rPr lang="en-US" sz="1600" kern="1200" dirty="0" smtClean="0">
                <a:solidFill>
                  <a:schemeClr val="tx2"/>
                </a:solidFill>
                <a:effectLst/>
                <a:latin typeface="+mn-lt"/>
                <a:ea typeface="+mn-ea"/>
                <a:cs typeface="+mn-cs"/>
              </a:rPr>
              <a:t>-  Tìm hiểu các định nghĩa, nguyên lý cơ bản về thuật toán đã chọn.</a:t>
            </a:r>
          </a:p>
          <a:p>
            <a:pPr lvl="0"/>
            <a:r>
              <a:rPr lang="en-US" sz="1600" kern="1200" dirty="0" smtClean="0">
                <a:solidFill>
                  <a:schemeClr val="tx2"/>
                </a:solidFill>
                <a:effectLst/>
                <a:latin typeface="+mn-lt"/>
                <a:ea typeface="+mn-ea"/>
                <a:cs typeface="+mn-cs"/>
              </a:rPr>
              <a:t>-  Nghiên cứu sâu và chạy tay thuật toán.</a:t>
            </a:r>
          </a:p>
          <a:p>
            <a:pPr lvl="0"/>
            <a:r>
              <a:rPr lang="en-US" sz="1600" kern="1200" dirty="0" smtClean="0">
                <a:solidFill>
                  <a:schemeClr val="tx2"/>
                </a:solidFill>
                <a:effectLst/>
                <a:latin typeface="+mn-lt"/>
                <a:ea typeface="+mn-ea"/>
                <a:cs typeface="+mn-cs"/>
              </a:rPr>
              <a:t>-  Chuyển dữ liệu đầu vào thành feature vectors.</a:t>
            </a:r>
          </a:p>
          <a:p>
            <a:pPr lvl="0"/>
            <a:r>
              <a:rPr lang="en-US" sz="1600" kern="1200" dirty="0" smtClean="0">
                <a:solidFill>
                  <a:schemeClr val="tx2"/>
                </a:solidFill>
                <a:effectLst/>
                <a:latin typeface="+mn-lt"/>
                <a:ea typeface="+mn-ea"/>
                <a:cs typeface="+mn-cs"/>
              </a:rPr>
              <a:t>4. Training model (tuần</a:t>
            </a:r>
            <a:r>
              <a:rPr lang="en-US" sz="1600" kern="1200" baseline="0" dirty="0" smtClean="0">
                <a:solidFill>
                  <a:schemeClr val="tx2"/>
                </a:solidFill>
                <a:effectLst/>
                <a:latin typeface="+mn-lt"/>
                <a:ea typeface="+mn-ea"/>
                <a:cs typeface="+mn-cs"/>
              </a:rPr>
              <a:t> 9 – tuần 13)</a:t>
            </a:r>
            <a:endParaRPr lang="en-US" sz="1600" kern="1200" dirty="0" smtClean="0">
              <a:solidFill>
                <a:schemeClr val="tx2"/>
              </a:solidFill>
              <a:effectLst/>
              <a:latin typeface="+mn-lt"/>
              <a:ea typeface="+mn-ea"/>
              <a:cs typeface="+mn-cs"/>
            </a:endParaRPr>
          </a:p>
          <a:p>
            <a:pPr lvl="0"/>
            <a:r>
              <a:rPr lang="en-US" sz="1600" kern="1200" dirty="0" smtClean="0">
                <a:solidFill>
                  <a:schemeClr val="tx2"/>
                </a:solidFill>
                <a:effectLst/>
                <a:latin typeface="+mn-lt"/>
                <a:ea typeface="+mn-ea"/>
                <a:cs typeface="+mn-cs"/>
              </a:rPr>
              <a:t>-  Viết code.</a:t>
            </a:r>
          </a:p>
          <a:p>
            <a:pPr lvl="0"/>
            <a:r>
              <a:rPr lang="en-US" sz="1600" kern="1200" dirty="0" smtClean="0">
                <a:solidFill>
                  <a:schemeClr val="tx2"/>
                </a:solidFill>
                <a:effectLst/>
                <a:latin typeface="+mn-lt"/>
                <a:ea typeface="+mn-ea"/>
                <a:cs typeface="+mn-cs"/>
              </a:rPr>
              <a:t>-  Dựa vào các feature vectors và thuật toán đã có để tạo thành một model.</a:t>
            </a:r>
          </a:p>
          <a:p>
            <a:pPr lvl="0"/>
            <a:r>
              <a:rPr lang="en-US" sz="1600" kern="1200" dirty="0" smtClean="0">
                <a:solidFill>
                  <a:schemeClr val="tx2"/>
                </a:solidFill>
                <a:effectLst/>
                <a:latin typeface="+mn-lt"/>
                <a:ea typeface="+mn-ea"/>
                <a:cs typeface="+mn-cs"/>
              </a:rPr>
              <a:t>5. Testing (tuần</a:t>
            </a:r>
            <a:r>
              <a:rPr lang="en-US" sz="1600" kern="1200" baseline="0" dirty="0" smtClean="0">
                <a:solidFill>
                  <a:schemeClr val="tx2"/>
                </a:solidFill>
                <a:effectLst/>
                <a:latin typeface="+mn-lt"/>
                <a:ea typeface="+mn-ea"/>
                <a:cs typeface="+mn-cs"/>
              </a:rPr>
              <a:t> 13 – tuần 14)</a:t>
            </a:r>
            <a:endParaRPr lang="en-US" sz="1600" kern="1200" dirty="0" smtClean="0">
              <a:solidFill>
                <a:schemeClr val="tx2"/>
              </a:solidFill>
              <a:effectLst/>
              <a:latin typeface="+mn-lt"/>
              <a:ea typeface="+mn-ea"/>
              <a:cs typeface="+mn-cs"/>
            </a:endParaRPr>
          </a:p>
          <a:p>
            <a:pPr lvl="0"/>
            <a:r>
              <a:rPr lang="en-US" sz="1600" kern="1200" dirty="0" smtClean="0">
                <a:solidFill>
                  <a:schemeClr val="tx2"/>
                </a:solidFill>
                <a:effectLst/>
                <a:latin typeface="+mn-lt"/>
                <a:ea typeface="+mn-ea"/>
                <a:cs typeface="+mn-cs"/>
              </a:rPr>
              <a:t>-  So sánh dữ liệu test với model đã training.</a:t>
            </a:r>
          </a:p>
          <a:p>
            <a:pPr lvl="0"/>
            <a:r>
              <a:rPr lang="en-US" sz="1600" kern="1200" dirty="0" smtClean="0">
                <a:solidFill>
                  <a:schemeClr val="tx2"/>
                </a:solidFill>
                <a:effectLst/>
                <a:latin typeface="+mn-lt"/>
                <a:ea typeface="+mn-ea"/>
                <a:cs typeface="+mn-cs"/>
              </a:rPr>
              <a:t>-  Cập nhật lại model nếu kết quả không như mong muốn nhằm tăng độ chính xác của chương trình.</a:t>
            </a:r>
          </a:p>
          <a:p>
            <a:endParaRPr lang="en-US" dirty="0"/>
          </a:p>
        </p:txBody>
      </p:sp>
      <p:sp>
        <p:nvSpPr>
          <p:cNvPr id="4" name="Slide Number Placeholder 3"/>
          <p:cNvSpPr>
            <a:spLocks noGrp="1"/>
          </p:cNvSpPr>
          <p:nvPr>
            <p:ph type="sldNum" sz="quarter" idx="10"/>
          </p:nvPr>
        </p:nvSpPr>
        <p:spPr/>
        <p:txBody>
          <a:bodyPr/>
          <a:lstStyle/>
          <a:p>
            <a:fld id="{B8796F01-7154-41E0-B48B-A6921757531A}" type="slidenum">
              <a:rPr lang="en-US" smtClean="0"/>
              <a:pPr/>
              <a:t>10</a:t>
            </a:fld>
            <a:endParaRPr lang="en-US"/>
          </a:p>
        </p:txBody>
      </p:sp>
    </p:spTree>
    <p:extLst>
      <p:ext uri="{BB962C8B-B14F-4D97-AF65-F5344CB8AC3E}">
        <p14:creationId xmlns:p14="http://schemas.microsoft.com/office/powerpoint/2010/main" val="853817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kern="1200" dirty="0" smtClean="0">
                <a:solidFill>
                  <a:schemeClr val="tx2"/>
                </a:solidFill>
                <a:effectLst/>
                <a:latin typeface="+mn-lt"/>
                <a:ea typeface="+mn-ea"/>
                <a:cs typeface="+mn-cs"/>
              </a:rPr>
              <a:t>CNN được sử dụng nhiều trong các bài toán nhận dạng các object trong ảnh. CNN chính là một dạnh Artificial Neural Network, một Multiplayer Perceptron nhưng mang thêm 1 vài cải tiến, đó là </a:t>
            </a:r>
            <a:r>
              <a:rPr lang="en-US" sz="1600" b="1" kern="1200" dirty="0" smtClean="0">
                <a:solidFill>
                  <a:schemeClr val="tx2"/>
                </a:solidFill>
                <a:effectLst/>
                <a:latin typeface="+mn-lt"/>
                <a:ea typeface="+mn-ea"/>
                <a:cs typeface="+mn-cs"/>
              </a:rPr>
              <a:t>Convolution</a:t>
            </a:r>
            <a:r>
              <a:rPr lang="en-US" sz="1600" kern="1200" dirty="0" smtClean="0">
                <a:solidFill>
                  <a:schemeClr val="tx2"/>
                </a:solidFill>
                <a:effectLst/>
                <a:latin typeface="+mn-lt"/>
                <a:ea typeface="+mn-ea"/>
                <a:cs typeface="+mn-cs"/>
              </a:rPr>
              <a:t> và </a:t>
            </a:r>
            <a:r>
              <a:rPr lang="en-US" sz="1600" b="1" kern="1200" dirty="0" smtClean="0">
                <a:solidFill>
                  <a:schemeClr val="tx2"/>
                </a:solidFill>
                <a:effectLst/>
                <a:latin typeface="+mn-lt"/>
                <a:ea typeface="+mn-ea"/>
                <a:cs typeface="+mn-cs"/>
              </a:rPr>
              <a:t>Pooling</a:t>
            </a:r>
            <a:r>
              <a:rPr lang="en-US" sz="1600" kern="1200" dirty="0" smtClean="0">
                <a:solidFill>
                  <a:schemeClr val="tx2"/>
                </a:solidFill>
                <a:effectLst/>
                <a:latin typeface="+mn-lt"/>
                <a:ea typeface="+mn-ea"/>
                <a:cs typeface="+mn-cs"/>
              </a:rPr>
              <a:t>. Để sử dụng được CNN, chúng ta cần phải tìm hiểu những kiến thức sau đây:</a:t>
            </a:r>
            <a:endParaRPr lang="en-US" dirty="0"/>
          </a:p>
        </p:txBody>
      </p:sp>
      <p:sp>
        <p:nvSpPr>
          <p:cNvPr id="4" name="Slide Number Placeholder 3"/>
          <p:cNvSpPr>
            <a:spLocks noGrp="1"/>
          </p:cNvSpPr>
          <p:nvPr>
            <p:ph type="sldNum" sz="quarter" idx="10"/>
          </p:nvPr>
        </p:nvSpPr>
        <p:spPr/>
        <p:txBody>
          <a:bodyPr/>
          <a:lstStyle/>
          <a:p>
            <a:fld id="{B8796F01-7154-41E0-B48B-A6921757531A}" type="slidenum">
              <a:rPr lang="en-US" smtClean="0"/>
              <a:pPr/>
              <a:t>11</a:t>
            </a:fld>
            <a:endParaRPr lang="en-US"/>
          </a:p>
        </p:txBody>
      </p:sp>
    </p:spTree>
    <p:extLst>
      <p:ext uri="{BB962C8B-B14F-4D97-AF65-F5344CB8AC3E}">
        <p14:creationId xmlns:p14="http://schemas.microsoft.com/office/powerpoint/2010/main" val="39614723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8987" rtl="0" eaLnBrk="1" fontAlgn="auto" latinLnBrk="0" hangingPunct="1">
              <a:lnSpc>
                <a:spcPct val="100000"/>
              </a:lnSpc>
              <a:spcBef>
                <a:spcPts val="0"/>
              </a:spcBef>
              <a:spcAft>
                <a:spcPts val="0"/>
              </a:spcAft>
              <a:buClrTx/>
              <a:buSzTx/>
              <a:buFontTx/>
              <a:buNone/>
              <a:tabLst/>
              <a:defRPr/>
            </a:pPr>
            <a:r>
              <a:rPr lang="en-US" sz="1600" kern="1200" dirty="0" smtClean="0">
                <a:solidFill>
                  <a:schemeClr val="tx2"/>
                </a:solidFill>
                <a:effectLst/>
                <a:latin typeface="+mn-lt"/>
                <a:ea typeface="+mn-ea"/>
                <a:cs typeface="+mn-cs"/>
              </a:rPr>
              <a:t>Mạng nơron nhân tạo, Artificial Neural Network (ANN) là một mô hình xử lý thông tin phỏng theo cách thức xử lý thông tin của các hệ nơron sinh học. Nó được tạo nên từ một số lượng lớn các phần tử (nơron) kết nối với nhau thông qua các liên kết (trọng số liên kết) làm việc như một thể thống nhất để giải quyết một vấn đề cụ thể nào đó. Một mạng nơron nhân tạo được cấu hình cho một ứng dụng cụ thể (nhận dạng mẫu, phân loại dữ liệu,...) thông qua một quá trình học từ tập các mẫu huấn luyện. Về bản chất học chính là quá trình hiệu chỉnh trọng số liên kết giữa các nơron.</a:t>
            </a:r>
          </a:p>
        </p:txBody>
      </p:sp>
      <p:sp>
        <p:nvSpPr>
          <p:cNvPr id="4" name="Slide Number Placeholder 3"/>
          <p:cNvSpPr>
            <a:spLocks noGrp="1"/>
          </p:cNvSpPr>
          <p:nvPr>
            <p:ph type="sldNum" sz="quarter" idx="10"/>
          </p:nvPr>
        </p:nvSpPr>
        <p:spPr/>
        <p:txBody>
          <a:bodyPr/>
          <a:lstStyle/>
          <a:p>
            <a:fld id="{B8796F01-7154-41E0-B48B-A6921757531A}" type="slidenum">
              <a:rPr lang="en-US" smtClean="0"/>
              <a:pPr/>
              <a:t>12</a:t>
            </a:fld>
            <a:endParaRPr lang="en-US"/>
          </a:p>
        </p:txBody>
      </p:sp>
    </p:spTree>
    <p:extLst>
      <p:ext uri="{BB962C8B-B14F-4D97-AF65-F5344CB8AC3E}">
        <p14:creationId xmlns:p14="http://schemas.microsoft.com/office/powerpoint/2010/main" val="32071258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600" kern="1200" dirty="0" smtClean="0">
                <a:solidFill>
                  <a:schemeClr val="tx2"/>
                </a:solidFill>
                <a:effectLst/>
                <a:latin typeface="+mn-lt"/>
                <a:ea typeface="+mn-ea"/>
                <a:cs typeface="+mn-cs"/>
              </a:rPr>
              <a:t>-  Được sử dụng cả trong công nghiệp in lẫn dùng trong việc thể hiện ảnh lên các thiết bị số.</a:t>
            </a:r>
          </a:p>
          <a:p>
            <a:pPr lvl="0"/>
            <a:r>
              <a:rPr lang="en-US" sz="1600" kern="1200" dirty="0" smtClean="0">
                <a:solidFill>
                  <a:schemeClr val="tx2"/>
                </a:solidFill>
                <a:effectLst/>
                <a:latin typeface="+mn-lt"/>
                <a:ea typeface="+mn-ea"/>
                <a:cs typeface="+mn-cs"/>
              </a:rPr>
              <a:t>-</a:t>
            </a:r>
            <a:r>
              <a:rPr lang="en-US" sz="1600" kern="1200" baseline="0" dirty="0" smtClean="0">
                <a:solidFill>
                  <a:schemeClr val="tx2"/>
                </a:solidFill>
                <a:effectLst/>
                <a:latin typeface="+mn-lt"/>
                <a:ea typeface="+mn-ea"/>
                <a:cs typeface="+mn-cs"/>
              </a:rPr>
              <a:t>  </a:t>
            </a:r>
            <a:r>
              <a:rPr lang="en-US" sz="1600" kern="1200" dirty="0" smtClean="0">
                <a:solidFill>
                  <a:schemeClr val="tx2"/>
                </a:solidFill>
                <a:effectLst/>
                <a:latin typeface="+mn-lt"/>
                <a:ea typeface="+mn-ea"/>
                <a:cs typeface="+mn-cs"/>
              </a:rPr>
              <a:t>Ảnh xám (Gray image) hay còn gọi là ảnh đơn sắc (Monochromatic), mỗi giá trị điểm ảnh (Pixel) trong ma trận điểm ảnh mang giá trị từ 0 đến 255.</a:t>
            </a:r>
          </a:p>
          <a:p>
            <a:pPr lvl="0"/>
            <a:r>
              <a:rPr lang="en-US" sz="1600" kern="1200" dirty="0" smtClean="0">
                <a:solidFill>
                  <a:schemeClr val="tx2"/>
                </a:solidFill>
                <a:effectLst/>
                <a:latin typeface="+mn-lt"/>
                <a:ea typeface="+mn-ea"/>
                <a:cs typeface="+mn-cs"/>
              </a:rPr>
              <a:t>-  Trong khôn gian màu RGB, để có một ảnh xám cần có phải có giá trị kênh màu Red(x, y) = Green(x, y) = Blue(x, y). (Với x,y lần lượt là tọa độ của điểm ảnh).</a:t>
            </a:r>
          </a:p>
          <a:p>
            <a:endParaRPr lang="en-US" dirty="0"/>
          </a:p>
        </p:txBody>
      </p:sp>
      <p:sp>
        <p:nvSpPr>
          <p:cNvPr id="4" name="Slide Number Placeholder 3"/>
          <p:cNvSpPr>
            <a:spLocks noGrp="1"/>
          </p:cNvSpPr>
          <p:nvPr>
            <p:ph type="sldNum" sz="quarter" idx="10"/>
          </p:nvPr>
        </p:nvSpPr>
        <p:spPr/>
        <p:txBody>
          <a:bodyPr/>
          <a:lstStyle/>
          <a:p>
            <a:fld id="{B8796F01-7154-41E0-B48B-A6921757531A}" type="slidenum">
              <a:rPr lang="en-US" smtClean="0"/>
              <a:pPr/>
              <a:t>13</a:t>
            </a:fld>
            <a:endParaRPr lang="en-US"/>
          </a:p>
        </p:txBody>
      </p:sp>
    </p:spTree>
    <p:extLst>
      <p:ext uri="{BB962C8B-B14F-4D97-AF65-F5344CB8AC3E}">
        <p14:creationId xmlns:p14="http://schemas.microsoft.com/office/powerpoint/2010/main" val="9100371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z="1600" b="0" i="0" kern="1200" dirty="0" smtClean="0">
                <a:solidFill>
                  <a:schemeClr val="tx2"/>
                </a:solidFill>
                <a:effectLst/>
                <a:latin typeface="+mn-lt"/>
                <a:ea typeface="+mn-ea"/>
                <a:cs typeface="+mn-cs"/>
              </a:rPr>
              <a:t>Mục tiêu của các lớp tích chập là trích chọn các </a:t>
            </a:r>
            <a:r>
              <a:rPr lang="en-US" sz="1600" b="0" i="0" kern="1200" dirty="0" smtClean="0">
                <a:solidFill>
                  <a:schemeClr val="tx2"/>
                </a:solidFill>
                <a:effectLst/>
                <a:latin typeface="+mn-lt"/>
                <a:ea typeface="+mn-ea"/>
                <a:cs typeface="+mn-cs"/>
              </a:rPr>
              <a:t>features </a:t>
            </a:r>
            <a:r>
              <a:rPr lang="vi-VN" sz="1600" b="0" i="0" kern="1200" dirty="0" smtClean="0">
                <a:solidFill>
                  <a:schemeClr val="tx2"/>
                </a:solidFill>
                <a:effectLst/>
                <a:latin typeface="+mn-lt"/>
                <a:ea typeface="+mn-ea"/>
                <a:cs typeface="+mn-cs"/>
              </a:rPr>
              <a:t>của ảnh đầu vào.</a:t>
            </a:r>
            <a:endParaRPr lang="en-US" sz="1600" b="0" i="0" kern="1200" dirty="0" smtClean="0">
              <a:solidFill>
                <a:schemeClr val="tx2"/>
              </a:solidFill>
              <a:effectLst/>
              <a:latin typeface="+mn-lt"/>
              <a:ea typeface="+mn-ea"/>
              <a:cs typeface="+mn-cs"/>
            </a:endParaRPr>
          </a:p>
          <a:p>
            <a:r>
              <a:rPr lang="vi-VN" sz="1600" b="0" i="0" kern="1200" dirty="0" smtClean="0">
                <a:solidFill>
                  <a:schemeClr val="tx2"/>
                </a:solidFill>
                <a:effectLst/>
                <a:latin typeface="+mn-lt"/>
                <a:ea typeface="+mn-ea"/>
                <a:cs typeface="+mn-cs"/>
              </a:rPr>
              <a:t>Ảnh đầu vào được cho qua một bộ lọc chạy dọc bức ảnh. Bộ lọc có kích thước là (3x3 hoặc 5x5) và áp dụng phép tích vô hướng để tính toán, cho ra một giá trị duy nhất. Đầu ra của phép tích chập là một tập các giá trị ảnh được gọi là mạng đặc trưng (features map).</a:t>
            </a:r>
            <a:endParaRPr lang="en-US" sz="1600" b="0" i="0" kern="1200" dirty="0" smtClean="0">
              <a:solidFill>
                <a:schemeClr val="tx2"/>
              </a:solidFill>
              <a:effectLst/>
              <a:latin typeface="+mn-lt"/>
              <a:ea typeface="+mn-ea"/>
              <a:cs typeface="+mn-cs"/>
            </a:endParaRPr>
          </a:p>
          <a:p>
            <a:r>
              <a:rPr lang="vi-VN" sz="1600" b="0" i="0" kern="1200" dirty="0" smtClean="0">
                <a:solidFill>
                  <a:schemeClr val="tx2"/>
                </a:solidFill>
                <a:effectLst/>
                <a:latin typeface="+mn-lt"/>
                <a:ea typeface="+mn-ea"/>
                <a:cs typeface="+mn-cs"/>
              </a:rPr>
              <a:t>Thực chất, ở các layer đầu tiên, phép tích chập đơn giản là phép tìm biên ảnh</a:t>
            </a:r>
            <a:r>
              <a:rPr lang="en-US" sz="1600" b="0" i="0" kern="1200" dirty="0" smtClean="0">
                <a:solidFill>
                  <a:schemeClr val="tx2"/>
                </a:solidFill>
                <a:effectLst/>
                <a:latin typeface="+mn-lt"/>
                <a:ea typeface="+mn-ea"/>
                <a:cs typeface="+mn-cs"/>
              </a:rPr>
              <a:t>, tức</a:t>
            </a:r>
            <a:r>
              <a:rPr lang="en-US" sz="1600" b="0" i="0" kern="1200" baseline="0" dirty="0" smtClean="0">
                <a:solidFill>
                  <a:schemeClr val="tx2"/>
                </a:solidFill>
                <a:effectLst/>
                <a:latin typeface="+mn-lt"/>
                <a:ea typeface="+mn-ea"/>
                <a:cs typeface="+mn-cs"/>
              </a:rPr>
              <a:t> là </a:t>
            </a:r>
            <a:r>
              <a:rPr lang="vi-VN" sz="1600" b="0" i="0" kern="1200" dirty="0" smtClean="0">
                <a:solidFill>
                  <a:schemeClr val="tx2"/>
                </a:solidFill>
                <a:effectLst/>
                <a:latin typeface="+mn-lt"/>
                <a:ea typeface="+mn-ea"/>
                <a:cs typeface="+mn-cs"/>
              </a:rPr>
              <a:t>sau khi cho qua bộ lọc nó sẽ làm hiện lên các đặc trưng của đối tượng trong ảnh như đường vẽ xung quanh đối tượng, các góc cạnh,v.v.., và các layer tiếp theo sẽ lại trích xuất tiếp các đặc trưng của đặc trưng của các đối tượng đó, việc có nhiều layer như vậy cho phép chúng ta chia nhỏ đặc trưng của ảnh tới mức nhỏ nhất có thể. Vì thế mới gọi là mạng đặc trưng.</a:t>
            </a:r>
            <a:endParaRPr lang="en-US" sz="1600" b="0" i="0" kern="1200" dirty="0" smtClean="0">
              <a:solidFill>
                <a:schemeClr val="tx2"/>
              </a:solidFill>
              <a:effectLst/>
              <a:latin typeface="+mn-lt"/>
              <a:ea typeface="+mn-ea"/>
              <a:cs typeface="+mn-cs"/>
            </a:endParaRPr>
          </a:p>
          <a:p>
            <a:r>
              <a:rPr lang="en-US" sz="1600" b="0" i="0" kern="1200" dirty="0" smtClean="0">
                <a:solidFill>
                  <a:schemeClr val="tx2"/>
                </a:solidFill>
                <a:effectLst/>
                <a:latin typeface="+mn-lt"/>
                <a:ea typeface="+mn-ea"/>
                <a:cs typeface="+mn-cs"/>
              </a:rPr>
              <a:t>Bộ lọc ở lớp tích chập càng sâu thì phát hiện các đặc trưng càng phức tạp.</a:t>
            </a:r>
            <a:endParaRPr lang="en-US" b="0" dirty="0"/>
          </a:p>
        </p:txBody>
      </p:sp>
      <p:sp>
        <p:nvSpPr>
          <p:cNvPr id="4" name="Slide Number Placeholder 3"/>
          <p:cNvSpPr>
            <a:spLocks noGrp="1"/>
          </p:cNvSpPr>
          <p:nvPr>
            <p:ph type="sldNum" sz="quarter" idx="10"/>
          </p:nvPr>
        </p:nvSpPr>
        <p:spPr/>
        <p:txBody>
          <a:bodyPr/>
          <a:lstStyle/>
          <a:p>
            <a:fld id="{B8796F01-7154-41E0-B48B-A6921757531A}" type="slidenum">
              <a:rPr lang="en-US" smtClean="0"/>
              <a:pPr/>
              <a:t>15</a:t>
            </a:fld>
            <a:endParaRPr lang="en-US"/>
          </a:p>
        </p:txBody>
      </p:sp>
    </p:spTree>
    <p:extLst>
      <p:ext uri="{BB962C8B-B14F-4D97-AF65-F5344CB8AC3E}">
        <p14:creationId xmlns:p14="http://schemas.microsoft.com/office/powerpoint/2010/main" val="23687620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z="1600" b="0" i="0" kern="1200" dirty="0" smtClean="0">
                <a:solidFill>
                  <a:schemeClr val="tx2"/>
                </a:solidFill>
                <a:effectLst/>
                <a:latin typeface="+mn-lt"/>
                <a:ea typeface="+mn-ea"/>
                <a:cs typeface="+mn-cs"/>
              </a:rPr>
              <a:t>Khi xem một hình ảnh mới, </a:t>
            </a:r>
            <a:r>
              <a:rPr lang="vi-VN" dirty="0" smtClean="0"/>
              <a:t>CNN</a:t>
            </a:r>
            <a:r>
              <a:rPr lang="vi-VN" sz="1600" b="0" i="0" kern="1200" dirty="0" smtClean="0">
                <a:solidFill>
                  <a:schemeClr val="tx2"/>
                </a:solidFill>
                <a:effectLst/>
                <a:latin typeface="+mn-lt"/>
                <a:ea typeface="+mn-ea"/>
                <a:cs typeface="+mn-cs"/>
              </a:rPr>
              <a:t> không biết chính xác nơi các </a:t>
            </a:r>
            <a:r>
              <a:rPr lang="vi-VN" dirty="0" smtClean="0"/>
              <a:t>feature</a:t>
            </a:r>
            <a:r>
              <a:rPr lang="vi-VN" sz="1600" b="0" i="0" kern="1200" dirty="0" smtClean="0">
                <a:solidFill>
                  <a:schemeClr val="tx2"/>
                </a:solidFill>
                <a:effectLst/>
                <a:latin typeface="+mn-lt"/>
                <a:ea typeface="+mn-ea"/>
                <a:cs typeface="+mn-cs"/>
              </a:rPr>
              <a:t> này sẽ khớp nên nó sẽ thử chúng khắp mọi nơi, ở mọi vị trí có thể. Khi tính toán sự khớp của một feature trên toàn bộ ảnh, chúng ta làm thành một </a:t>
            </a:r>
            <a:r>
              <a:rPr lang="vi-VN" dirty="0" smtClean="0"/>
              <a:t>filter</a:t>
            </a:r>
            <a:r>
              <a:rPr lang="vi-VN" sz="1600" b="0" i="0" kern="1200" dirty="0" smtClean="0">
                <a:solidFill>
                  <a:schemeClr val="tx2"/>
                </a:solidFill>
                <a:effectLst/>
                <a:latin typeface="+mn-lt"/>
                <a:ea typeface="+mn-ea"/>
                <a:cs typeface="+mn-cs"/>
              </a:rPr>
              <a:t> (bộ lọc). Phần toán ta sử dụng để làm điều này được gọi là tích chập, từ đó mà </a:t>
            </a:r>
            <a:r>
              <a:rPr lang="vi-VN" dirty="0" smtClean="0"/>
              <a:t>Mạng Nơ-ron Tích chập</a:t>
            </a:r>
            <a:r>
              <a:rPr lang="vi-VN" sz="1600" b="0" i="0" kern="1200" dirty="0" smtClean="0">
                <a:solidFill>
                  <a:schemeClr val="tx2"/>
                </a:solidFill>
                <a:effectLst/>
                <a:latin typeface="+mn-lt"/>
                <a:ea typeface="+mn-ea"/>
                <a:cs typeface="+mn-cs"/>
              </a:rPr>
              <a:t> (</a:t>
            </a:r>
            <a:r>
              <a:rPr lang="vi-VN" dirty="0" smtClean="0"/>
              <a:t>Convolutional Neural Networks</a:t>
            </a:r>
            <a:r>
              <a:rPr lang="vi-VN" sz="1600" b="0" i="0" kern="1200" dirty="0" smtClean="0">
                <a:solidFill>
                  <a:schemeClr val="tx2"/>
                </a:solidFill>
                <a:effectLst/>
                <a:latin typeface="+mn-lt"/>
                <a:ea typeface="+mn-ea"/>
                <a:cs typeface="+mn-cs"/>
              </a:rPr>
              <a:t>) có tên là như vậy.</a:t>
            </a:r>
            <a:endParaRPr lang="en-US" dirty="0"/>
          </a:p>
        </p:txBody>
      </p:sp>
      <p:sp>
        <p:nvSpPr>
          <p:cNvPr id="4" name="Slide Number Placeholder 3"/>
          <p:cNvSpPr>
            <a:spLocks noGrp="1"/>
          </p:cNvSpPr>
          <p:nvPr>
            <p:ph type="sldNum" sz="quarter" idx="10"/>
          </p:nvPr>
        </p:nvSpPr>
        <p:spPr/>
        <p:txBody>
          <a:bodyPr/>
          <a:lstStyle/>
          <a:p>
            <a:fld id="{B8796F01-7154-41E0-B48B-A6921757531A}" type="slidenum">
              <a:rPr lang="en-US" smtClean="0"/>
              <a:pPr/>
              <a:t>16</a:t>
            </a:fld>
            <a:endParaRPr lang="en-US"/>
          </a:p>
        </p:txBody>
      </p:sp>
    </p:spTree>
    <p:extLst>
      <p:ext uri="{BB962C8B-B14F-4D97-AF65-F5344CB8AC3E}">
        <p14:creationId xmlns:p14="http://schemas.microsoft.com/office/powerpoint/2010/main" val="152284330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bwMode="auto">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151278" y="1196752"/>
            <a:ext cx="7316642" cy="1728466"/>
          </a:xfrm>
        </p:spPr>
        <p:txBody>
          <a:bodyPr>
            <a:normAutofit/>
          </a:bodyPr>
          <a:lstStyle>
            <a:lvl1pPr>
              <a:lnSpc>
                <a:spcPct val="90000"/>
              </a:lnSpc>
              <a:defRPr sz="5402" cap="none" baseline="0">
                <a:latin typeface="Times New Roman" panose="02020603050405020304" pitchFamily="18" charset="0"/>
              </a:defRPr>
            </a:lvl1pPr>
          </a:lstStyle>
          <a:p>
            <a:endParaRPr/>
          </a:p>
        </p:txBody>
      </p:sp>
      <p:sp>
        <p:nvSpPr>
          <p:cNvPr id="3" name="Subtitle 2"/>
          <p:cNvSpPr>
            <a:spLocks noGrp="1"/>
          </p:cNvSpPr>
          <p:nvPr>
            <p:ph type="subTitle" idx="1"/>
          </p:nvPr>
        </p:nvSpPr>
        <p:spPr>
          <a:xfrm>
            <a:off x="4117699" y="4077072"/>
            <a:ext cx="7010400" cy="2592288"/>
          </a:xfrm>
        </p:spPr>
        <p:txBody>
          <a:bodyPr>
            <a:normAutofit/>
          </a:bodyPr>
          <a:lstStyle>
            <a:lvl1pPr marL="0" indent="0" algn="l">
              <a:spcBef>
                <a:spcPts val="0"/>
              </a:spcBef>
              <a:buNone/>
              <a:defRPr sz="2801" b="0">
                <a:solidFill>
                  <a:schemeClr val="tx1"/>
                </a:solidFill>
                <a:latin typeface="Times New Roman" panose="02020603050405020304" pitchFamily="18" charset="0"/>
                <a:cs typeface="Times New Roman" panose="02020603050405020304" pitchFamily="18" charset="0"/>
              </a:defRPr>
            </a:lvl1pPr>
            <a:lvl2pPr marL="609676" indent="0" algn="ctr">
              <a:buNone/>
              <a:defRPr>
                <a:solidFill>
                  <a:schemeClr val="tx1">
                    <a:tint val="75000"/>
                  </a:schemeClr>
                </a:solidFill>
              </a:defRPr>
            </a:lvl2pPr>
            <a:lvl3pPr marL="1219353" indent="0" algn="ctr">
              <a:buNone/>
              <a:defRPr>
                <a:solidFill>
                  <a:schemeClr val="tx1">
                    <a:tint val="75000"/>
                  </a:schemeClr>
                </a:solidFill>
              </a:defRPr>
            </a:lvl3pPr>
            <a:lvl4pPr marL="1829029" indent="0" algn="ctr">
              <a:buNone/>
              <a:defRPr>
                <a:solidFill>
                  <a:schemeClr val="tx1">
                    <a:tint val="75000"/>
                  </a:schemeClr>
                </a:solidFill>
              </a:defRPr>
            </a:lvl4pPr>
            <a:lvl5pPr marL="2438704" indent="0" algn="ctr">
              <a:buNone/>
              <a:defRPr>
                <a:solidFill>
                  <a:schemeClr val="tx1">
                    <a:tint val="75000"/>
                  </a:schemeClr>
                </a:solidFill>
              </a:defRPr>
            </a:lvl5pPr>
            <a:lvl6pPr marL="3048381" indent="0" algn="ctr">
              <a:buNone/>
              <a:defRPr>
                <a:solidFill>
                  <a:schemeClr val="tx1">
                    <a:tint val="75000"/>
                  </a:schemeClr>
                </a:solidFill>
              </a:defRPr>
            </a:lvl6pPr>
            <a:lvl7pPr marL="3658057" indent="0" algn="ctr">
              <a:buNone/>
              <a:defRPr>
                <a:solidFill>
                  <a:schemeClr val="tx1">
                    <a:tint val="75000"/>
                  </a:schemeClr>
                </a:solidFill>
              </a:defRPr>
            </a:lvl7pPr>
            <a:lvl8pPr marL="4267733" indent="0" algn="ctr">
              <a:buNone/>
              <a:defRPr>
                <a:solidFill>
                  <a:schemeClr val="tx1">
                    <a:tint val="75000"/>
                  </a:schemeClr>
                </a:solidFill>
              </a:defRPr>
            </a:lvl8pPr>
            <a:lvl9pPr marL="4877410" indent="0" algn="ctr">
              <a:buNone/>
              <a:defRPr>
                <a:solidFill>
                  <a:schemeClr val="tx1">
                    <a:tint val="75000"/>
                  </a:schemeClr>
                </a:solidFill>
              </a:defRPr>
            </a:lvl9pPr>
          </a:lstStyle>
          <a:p>
            <a:endParaRPr/>
          </a:p>
        </p:txBody>
      </p:sp>
    </p:spTree>
    <p:extLst>
      <p:ext uri="{BB962C8B-B14F-4D97-AF65-F5344CB8AC3E}">
        <p14:creationId xmlns:p14="http://schemas.microsoft.com/office/powerpoint/2010/main" val="3222770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591C5AD9-787D-40FA-8A4D-16A055B9AF81}" type="slidenum">
              <a:rPr/>
              <a:t>‹#›</a:t>
            </a:fld>
            <a:endParaRPr/>
          </a:p>
        </p:txBody>
      </p:sp>
    </p:spTree>
    <p:extLst>
      <p:ext uri="{BB962C8B-B14F-4D97-AF65-F5344CB8AC3E}">
        <p14:creationId xmlns:p14="http://schemas.microsoft.com/office/powerpoint/2010/main" val="1010434712"/>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855200" y="274639"/>
            <a:ext cx="1422400" cy="5897561"/>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1117600" y="274639"/>
            <a:ext cx="8534401" cy="5897561"/>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591C5AD9-787D-40FA-8A4D-16A055B9AF81}" type="slidenum">
              <a:rPr/>
              <a:t>‹#›</a:t>
            </a:fld>
            <a:endParaRPr/>
          </a:p>
        </p:txBody>
      </p:sp>
    </p:spTree>
    <p:extLst>
      <p:ext uri="{BB962C8B-B14F-4D97-AF65-F5344CB8AC3E}">
        <p14:creationId xmlns:p14="http://schemas.microsoft.com/office/powerpoint/2010/main" val="3650715339"/>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3762510"/>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7_Title Slide">
    <p:spTree>
      <p:nvGrpSpPr>
        <p:cNvPr id="1" name=""/>
        <p:cNvGrpSpPr/>
        <p:nvPr/>
      </p:nvGrpSpPr>
      <p:grpSpPr>
        <a:xfrm>
          <a:off x="0" y="0"/>
          <a:ext cx="0" cy="0"/>
          <a:chOff x="0" y="0"/>
          <a:chExt cx="0" cy="0"/>
        </a:xfrm>
      </p:grpSpPr>
      <p:sp>
        <p:nvSpPr>
          <p:cNvPr id="7" name="Oval 6"/>
          <p:cNvSpPr/>
          <p:nvPr userDrawn="1"/>
        </p:nvSpPr>
        <p:spPr>
          <a:xfrm>
            <a:off x="11512878" y="236686"/>
            <a:ext cx="479630" cy="479505"/>
          </a:xfrm>
          <a:prstGeom prst="ellipse">
            <a:avLst/>
          </a:prstGeom>
          <a:solidFill>
            <a:schemeClr val="accent1"/>
          </a:solidFill>
        </p:spPr>
        <p:style>
          <a:lnRef idx="1">
            <a:schemeClr val="accent1"/>
          </a:lnRef>
          <a:fillRef idx="3">
            <a:schemeClr val="accent1"/>
          </a:fillRef>
          <a:effectRef idx="2">
            <a:schemeClr val="accent1"/>
          </a:effectRef>
          <a:fontRef idx="minor">
            <a:schemeClr val="lt1"/>
          </a:fontRef>
        </p:style>
        <p:txBody>
          <a:bodyPr lIns="45711" tIns="22856" rIns="45711" bIns="22856" rtlCol="0" anchor="ctr"/>
          <a:lstStyle/>
          <a:p>
            <a:pPr algn="ctr"/>
            <a:endParaRPr lang="en-US" sz="1200"/>
          </a:p>
        </p:txBody>
      </p:sp>
      <p:sp>
        <p:nvSpPr>
          <p:cNvPr id="9" name="TextBox 8"/>
          <p:cNvSpPr txBox="1"/>
          <p:nvPr userDrawn="1"/>
        </p:nvSpPr>
        <p:spPr>
          <a:xfrm>
            <a:off x="11558645" y="303535"/>
            <a:ext cx="402603" cy="307740"/>
          </a:xfrm>
          <a:prstGeom prst="rect">
            <a:avLst/>
          </a:prstGeom>
          <a:noFill/>
        </p:spPr>
        <p:txBody>
          <a:bodyPr wrap="none" lIns="91404" tIns="45702" rIns="91404" bIns="45702" rtlCol="0">
            <a:spAutoFit/>
          </a:bodyPr>
          <a:lstStyle/>
          <a:p>
            <a:pPr algn="ctr"/>
            <a:fld id="{260E2A6B-A809-4840-BF14-8648BC0BDF87}" type="slidenum">
              <a:rPr lang="id-ID" sz="1400" b="1" smtClean="0">
                <a:solidFill>
                  <a:schemeClr val="bg1"/>
                </a:solidFill>
                <a:latin typeface="Raleway Light"/>
                <a:cs typeface="Raleway Light"/>
              </a:rPr>
              <a:pPr algn="ctr"/>
              <a:t>‹#›</a:t>
            </a:fld>
            <a:endParaRPr lang="id-ID" sz="1400" dirty="0">
              <a:solidFill>
                <a:schemeClr val="bg1"/>
              </a:solidFill>
              <a:latin typeface="Raleway Light"/>
              <a:cs typeface="Raleway Light"/>
            </a:endParaRPr>
          </a:p>
        </p:txBody>
      </p:sp>
      <p:sp>
        <p:nvSpPr>
          <p:cNvPr id="5" name="Rectangle 4"/>
          <p:cNvSpPr/>
          <p:nvPr userDrawn="1"/>
        </p:nvSpPr>
        <p:spPr>
          <a:xfrm>
            <a:off x="3896747" y="6256370"/>
            <a:ext cx="4404903" cy="430851"/>
          </a:xfrm>
          <a:prstGeom prst="rect">
            <a:avLst/>
          </a:prstGeom>
        </p:spPr>
        <p:txBody>
          <a:bodyPr wrap="square" lIns="91404" tIns="45702" rIns="91404" bIns="45702">
            <a:spAutoFit/>
          </a:bodyPr>
          <a:lstStyle/>
          <a:p>
            <a:pPr algn="ctr"/>
            <a:r>
              <a:rPr lang="id-ID" sz="1200" dirty="0">
                <a:solidFill>
                  <a:schemeClr val="accent1"/>
                </a:solidFill>
                <a:latin typeface="Lato Light"/>
                <a:cs typeface="Lato Light"/>
              </a:rPr>
              <a:t>www.companyname.com</a:t>
            </a:r>
          </a:p>
          <a:p>
            <a:pPr algn="ctr"/>
            <a:r>
              <a:rPr lang="en-US" sz="1000" dirty="0">
                <a:solidFill>
                  <a:schemeClr val="tx2"/>
                </a:solidFill>
                <a:latin typeface="Lato Light"/>
                <a:cs typeface="Lato Light"/>
              </a:rPr>
              <a:t>© 2015 Planner </a:t>
            </a:r>
            <a:r>
              <a:rPr lang="id-ID" sz="1000" dirty="0">
                <a:solidFill>
                  <a:schemeClr val="tx2"/>
                </a:solidFill>
                <a:latin typeface="Lato Light"/>
                <a:cs typeface="Lato Light"/>
              </a:rPr>
              <a:t>PowerPoint Template</a:t>
            </a:r>
            <a:r>
              <a:rPr lang="en-US" sz="1000" dirty="0">
                <a:solidFill>
                  <a:schemeClr val="tx2"/>
                </a:solidFill>
                <a:latin typeface="Lato Light"/>
                <a:cs typeface="Lato Light"/>
              </a:rPr>
              <a:t>. All Rights Reserved. </a:t>
            </a:r>
            <a:endParaRPr lang="id-ID" sz="1000" dirty="0">
              <a:solidFill>
                <a:schemeClr val="tx2"/>
              </a:solidFill>
              <a:latin typeface="Lato Light"/>
              <a:cs typeface="Lato Light"/>
            </a:endParaRPr>
          </a:p>
        </p:txBody>
      </p:sp>
    </p:spTree>
    <p:extLst>
      <p:ext uri="{BB962C8B-B14F-4D97-AF65-F5344CB8AC3E}">
        <p14:creationId xmlns:p14="http://schemas.microsoft.com/office/powerpoint/2010/main" val="2394966365"/>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xmlns:p14="http://schemas.microsoft.com/office/powerpoint/2010/main" spd="slow" advClick="0" advTm="300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Times New Roman" panose="02020603050405020304" pitchFamily="18" charset="0"/>
                <a:cs typeface="Times New Roman" panose="02020603050405020304" pitchFamily="18" charset="0"/>
              </a:defRPr>
            </a:lvl1pPr>
          </a:lstStyle>
          <a:p>
            <a:r>
              <a:rPr lang="en-US"/>
              <a:t>Click to edit Master title style</a:t>
            </a:r>
            <a:endParaRPr/>
          </a:p>
        </p:txBody>
      </p:sp>
      <p:sp>
        <p:nvSpPr>
          <p:cNvPr id="3" name="Content Placeholder 2"/>
          <p:cNvSpPr>
            <a:spLocks noGrp="1"/>
          </p:cNvSpPr>
          <p:nvPr>
            <p:ph idx="1"/>
          </p:nvPr>
        </p:nvSpPr>
        <p:spPr/>
        <p:txBody>
          <a:bodyPr/>
          <a:lstStyle>
            <a:lvl1pPr>
              <a:defRPr>
                <a:latin typeface="Times New Roman" panose="02020603050405020304" pitchFamily="18" charset="0"/>
                <a:cs typeface="Times New Roman" panose="02020603050405020304" pitchFamily="18" charset="0"/>
              </a:defRPr>
            </a:lvl1pPr>
            <a:lvl2pPr>
              <a:defRPr>
                <a:latin typeface="Times New Roman" panose="02020603050405020304" pitchFamily="18" charset="0"/>
                <a:cs typeface="Times New Roman" panose="02020603050405020304" pitchFamily="18" charset="0"/>
              </a:defRPr>
            </a:lvl2pPr>
            <a:lvl3pPr>
              <a:defRPr>
                <a:latin typeface="Times New Roman" panose="02020603050405020304" pitchFamily="18" charset="0"/>
                <a:cs typeface="Times New Roman" panose="02020603050405020304" pitchFamily="18" charset="0"/>
              </a:defRPr>
            </a:lvl3pPr>
            <a:lvl4pPr>
              <a:defRPr>
                <a:latin typeface="Times New Roman" panose="02020603050405020304" pitchFamily="18" charset="0"/>
                <a:cs typeface="Times New Roman" panose="02020603050405020304" pitchFamily="18" charset="0"/>
              </a:defRPr>
            </a:lvl4pPr>
            <a:lvl5pPr>
              <a:defRPr>
                <a:latin typeface="Times New Roman" panose="02020603050405020304" pitchFamily="18" charset="0"/>
                <a:cs typeface="Times New Roman" panose="02020603050405020304" pitchFamily="18" charset="0"/>
              </a:defRPr>
            </a:lvl5pPr>
            <a:lvl6pPr>
              <a:defRPr/>
            </a:lvl6pPr>
            <a:lvl7pPr>
              <a:defRPr baseline="0"/>
            </a:lvl7pPr>
            <a:lvl8pPr>
              <a:defRPr baseline="0"/>
            </a:lvl8pPr>
            <a:lvl9pPr>
              <a:defRPr baseline="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DA60BA0E-20D0-4E7C-B286-26C960A6788F}" type="slidenum">
              <a:rPr/>
              <a:t>‹#›</a:t>
            </a:fld>
            <a:endParaRPr/>
          </a:p>
        </p:txBody>
      </p:sp>
    </p:spTree>
    <p:extLst>
      <p:ext uri="{BB962C8B-B14F-4D97-AF65-F5344CB8AC3E}">
        <p14:creationId xmlns:p14="http://schemas.microsoft.com/office/powerpoint/2010/main" val="1563524165"/>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bwMode="auto">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12800" y="4445000"/>
            <a:ext cx="7010400" cy="1930400"/>
          </a:xfrm>
        </p:spPr>
        <p:txBody>
          <a:bodyPr anchor="t">
            <a:normAutofit/>
          </a:bodyPr>
          <a:lstStyle>
            <a:lvl1pPr algn="l">
              <a:defRPr sz="5402" b="0" cap="none" baseline="0"/>
            </a:lvl1pPr>
          </a:lstStyle>
          <a:p>
            <a:r>
              <a:rPr lang="en-US"/>
              <a:t>Click to edit Master title style</a:t>
            </a:r>
            <a:endParaRPr dirty="0"/>
          </a:p>
        </p:txBody>
      </p:sp>
      <p:sp>
        <p:nvSpPr>
          <p:cNvPr id="3" name="Text Placeholder 2"/>
          <p:cNvSpPr>
            <a:spLocks noGrp="1"/>
          </p:cNvSpPr>
          <p:nvPr>
            <p:ph type="body" idx="1"/>
          </p:nvPr>
        </p:nvSpPr>
        <p:spPr>
          <a:xfrm>
            <a:off x="812800" y="3124201"/>
            <a:ext cx="7010400" cy="1296987"/>
          </a:xfrm>
        </p:spPr>
        <p:txBody>
          <a:bodyPr anchor="b">
            <a:normAutofit/>
          </a:bodyPr>
          <a:lstStyle>
            <a:lvl1pPr marL="0" indent="0">
              <a:spcBef>
                <a:spcPts val="0"/>
              </a:spcBef>
              <a:buNone/>
              <a:defRPr sz="2801">
                <a:solidFill>
                  <a:schemeClr val="tx1"/>
                </a:solidFill>
              </a:defRPr>
            </a:lvl1pPr>
            <a:lvl2pPr marL="609676" indent="0">
              <a:buNone/>
              <a:defRPr sz="2401">
                <a:solidFill>
                  <a:schemeClr val="tx1">
                    <a:tint val="75000"/>
                  </a:schemeClr>
                </a:solidFill>
              </a:defRPr>
            </a:lvl2pPr>
            <a:lvl3pPr marL="1219353" indent="0">
              <a:buNone/>
              <a:defRPr sz="2101">
                <a:solidFill>
                  <a:schemeClr val="tx1">
                    <a:tint val="75000"/>
                  </a:schemeClr>
                </a:solidFill>
              </a:defRPr>
            </a:lvl3pPr>
            <a:lvl4pPr marL="1829029" indent="0">
              <a:buNone/>
              <a:defRPr sz="1901">
                <a:solidFill>
                  <a:schemeClr val="tx1">
                    <a:tint val="75000"/>
                  </a:schemeClr>
                </a:solidFill>
              </a:defRPr>
            </a:lvl4pPr>
            <a:lvl5pPr marL="2438704" indent="0">
              <a:buNone/>
              <a:defRPr sz="1901">
                <a:solidFill>
                  <a:schemeClr val="tx1">
                    <a:tint val="75000"/>
                  </a:schemeClr>
                </a:solidFill>
              </a:defRPr>
            </a:lvl5pPr>
            <a:lvl6pPr marL="3048381" indent="0">
              <a:buNone/>
              <a:defRPr sz="1901">
                <a:solidFill>
                  <a:schemeClr val="tx1">
                    <a:tint val="75000"/>
                  </a:schemeClr>
                </a:solidFill>
              </a:defRPr>
            </a:lvl6pPr>
            <a:lvl7pPr marL="3658057" indent="0">
              <a:buNone/>
              <a:defRPr sz="1901">
                <a:solidFill>
                  <a:schemeClr val="tx1">
                    <a:tint val="75000"/>
                  </a:schemeClr>
                </a:solidFill>
              </a:defRPr>
            </a:lvl7pPr>
            <a:lvl8pPr marL="4267733" indent="0">
              <a:buNone/>
              <a:defRPr sz="1901">
                <a:solidFill>
                  <a:schemeClr val="tx1">
                    <a:tint val="75000"/>
                  </a:schemeClr>
                </a:solidFill>
              </a:defRPr>
            </a:lvl8pPr>
            <a:lvl9pPr marL="4877410" indent="0">
              <a:buNone/>
              <a:defRPr sz="1901">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41963402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117600" y="1701800"/>
            <a:ext cx="4978400" cy="4470400"/>
          </a:xfrm>
        </p:spPr>
        <p:txBody>
          <a:bodyPr>
            <a:normAutofit/>
          </a:bodyPr>
          <a:lstStyle>
            <a:lvl1pPr>
              <a:defRPr sz="2401"/>
            </a:lvl1pPr>
            <a:lvl2pPr>
              <a:defRPr sz="2001"/>
            </a:lvl2pPr>
            <a:lvl3pPr>
              <a:defRPr sz="1801"/>
            </a:lvl3pPr>
            <a:lvl4pPr>
              <a:defRPr sz="1801"/>
            </a:lvl4pPr>
            <a:lvl5pPr marL="2011931">
              <a:defRPr sz="1801"/>
            </a:lvl5pPr>
            <a:lvl6pPr marL="1707093" indent="0">
              <a:buNone/>
              <a:defRPr sz="1801"/>
            </a:lvl6pPr>
            <a:lvl7pPr marL="2011931">
              <a:defRPr sz="1801"/>
            </a:lvl7pPr>
            <a:lvl8pPr marL="2011931">
              <a:defRPr sz="1801"/>
            </a:lvl8pPr>
            <a:lvl9pPr marL="2011931">
              <a:defRPr sz="1801"/>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99200" y="1701800"/>
            <a:ext cx="4978400" cy="4470400"/>
          </a:xfrm>
        </p:spPr>
        <p:txBody>
          <a:bodyPr>
            <a:normAutofit/>
          </a:bodyPr>
          <a:lstStyle>
            <a:lvl1pPr>
              <a:defRPr sz="2401"/>
            </a:lvl1pPr>
            <a:lvl2pPr>
              <a:defRPr sz="2001"/>
            </a:lvl2pPr>
            <a:lvl3pPr>
              <a:defRPr sz="1801"/>
            </a:lvl3pPr>
            <a:lvl4pPr>
              <a:defRPr sz="1801"/>
            </a:lvl4pPr>
            <a:lvl5pPr marL="2011931">
              <a:defRPr sz="1801"/>
            </a:lvl5pPr>
            <a:lvl6pPr marL="2011931">
              <a:defRPr sz="1801"/>
            </a:lvl6pPr>
            <a:lvl7pPr marL="2011931">
              <a:defRPr sz="1801"/>
            </a:lvl7pPr>
            <a:lvl8pPr marL="2011931">
              <a:defRPr sz="1801"/>
            </a:lvl8pPr>
            <a:lvl9pPr marL="2011931">
              <a:defRPr sz="1801"/>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EB37DED6-D4C7-42EE-AB49-D2E39E64FDE4}" type="slidenum">
              <a:rPr/>
              <a:t>‹#›</a:t>
            </a:fld>
            <a:endParaRPr/>
          </a:p>
        </p:txBody>
      </p:sp>
    </p:spTree>
    <p:extLst>
      <p:ext uri="{BB962C8B-B14F-4D97-AF65-F5344CB8AC3E}">
        <p14:creationId xmlns:p14="http://schemas.microsoft.com/office/powerpoint/2010/main" val="3489339130"/>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Times New Roman" panose="02020603050405020304" pitchFamily="18" charset="0"/>
                <a:cs typeface="Times New Roman" panose="02020603050405020304" pitchFamily="18" charset="0"/>
              </a:defRPr>
            </a:lvl1pPr>
          </a:lstStyle>
          <a:p>
            <a:r>
              <a:rPr lang="en-US"/>
              <a:t>Click to edit Master title style</a:t>
            </a:r>
            <a:endParaRPr/>
          </a:p>
        </p:txBody>
      </p:sp>
      <p:sp>
        <p:nvSpPr>
          <p:cNvPr id="3" name="Text Placeholder 2"/>
          <p:cNvSpPr>
            <a:spLocks noGrp="1"/>
          </p:cNvSpPr>
          <p:nvPr>
            <p:ph type="body" idx="1"/>
          </p:nvPr>
        </p:nvSpPr>
        <p:spPr>
          <a:xfrm>
            <a:off x="1121665" y="1608836"/>
            <a:ext cx="4974336" cy="512064"/>
          </a:xfrm>
        </p:spPr>
        <p:txBody>
          <a:bodyPr anchor="b">
            <a:noAutofit/>
          </a:bodyPr>
          <a:lstStyle>
            <a:lvl1pPr marL="0" indent="0">
              <a:spcBef>
                <a:spcPts val="0"/>
              </a:spcBef>
              <a:buNone/>
              <a:defRPr sz="2401" b="1">
                <a:latin typeface="Times New Roman" panose="02020603050405020304" pitchFamily="18" charset="0"/>
                <a:cs typeface="Times New Roman" panose="02020603050405020304" pitchFamily="18" charset="0"/>
              </a:defRPr>
            </a:lvl1pPr>
            <a:lvl2pPr marL="609676" indent="0">
              <a:buNone/>
              <a:defRPr sz="2701" b="1"/>
            </a:lvl2pPr>
            <a:lvl3pPr marL="1219353" indent="0">
              <a:buNone/>
              <a:defRPr sz="2401" b="1"/>
            </a:lvl3pPr>
            <a:lvl4pPr marL="1829029" indent="0">
              <a:buNone/>
              <a:defRPr sz="2101" b="1"/>
            </a:lvl4pPr>
            <a:lvl5pPr marL="2438704" indent="0">
              <a:buNone/>
              <a:defRPr sz="2101" b="1"/>
            </a:lvl5pPr>
            <a:lvl6pPr marL="3048381" indent="0">
              <a:buNone/>
              <a:defRPr sz="2101" b="1"/>
            </a:lvl6pPr>
            <a:lvl7pPr marL="3658057" indent="0">
              <a:buNone/>
              <a:defRPr sz="2101" b="1"/>
            </a:lvl7pPr>
            <a:lvl8pPr marL="4267733" indent="0">
              <a:buNone/>
              <a:defRPr sz="2101" b="1"/>
            </a:lvl8pPr>
            <a:lvl9pPr marL="4877410" indent="0">
              <a:buNone/>
              <a:defRPr sz="2101" b="1"/>
            </a:lvl9pPr>
          </a:lstStyle>
          <a:p>
            <a:pPr lvl="0"/>
            <a:r>
              <a:rPr lang="en-US"/>
              <a:t>Edit Master text styles</a:t>
            </a:r>
          </a:p>
        </p:txBody>
      </p:sp>
      <p:sp>
        <p:nvSpPr>
          <p:cNvPr id="4" name="Content Placeholder 3"/>
          <p:cNvSpPr>
            <a:spLocks noGrp="1"/>
          </p:cNvSpPr>
          <p:nvPr>
            <p:ph sz="half" idx="2"/>
          </p:nvPr>
        </p:nvSpPr>
        <p:spPr>
          <a:xfrm>
            <a:off x="1117600" y="2209800"/>
            <a:ext cx="4978400" cy="3962400"/>
          </a:xfrm>
        </p:spPr>
        <p:txBody>
          <a:bodyPr>
            <a:normAutofit/>
          </a:bodyPr>
          <a:lstStyle>
            <a:lvl1pPr>
              <a:defRPr sz="2001">
                <a:latin typeface="Times New Roman" panose="02020603050405020304" pitchFamily="18" charset="0"/>
                <a:cs typeface="Times New Roman" panose="02020603050405020304" pitchFamily="18" charset="0"/>
              </a:defRPr>
            </a:lvl1pPr>
            <a:lvl2pPr>
              <a:defRPr sz="1801">
                <a:latin typeface="Times New Roman" panose="02020603050405020304" pitchFamily="18" charset="0"/>
                <a:cs typeface="Times New Roman" panose="02020603050405020304" pitchFamily="18" charset="0"/>
              </a:defRPr>
            </a:lvl2pPr>
            <a:lvl3pPr>
              <a:defRPr sz="1801">
                <a:latin typeface="Times New Roman" panose="02020603050405020304" pitchFamily="18" charset="0"/>
                <a:cs typeface="Times New Roman" panose="02020603050405020304" pitchFamily="18" charset="0"/>
              </a:defRPr>
            </a:lvl3pPr>
            <a:lvl4pPr>
              <a:defRPr sz="1801">
                <a:latin typeface="Times New Roman" panose="02020603050405020304" pitchFamily="18" charset="0"/>
                <a:cs typeface="Times New Roman" panose="02020603050405020304" pitchFamily="18" charset="0"/>
              </a:defRPr>
            </a:lvl4pPr>
            <a:lvl5pPr marL="2011931">
              <a:defRPr sz="1801">
                <a:latin typeface="Times New Roman" panose="02020603050405020304" pitchFamily="18" charset="0"/>
                <a:cs typeface="Times New Roman" panose="02020603050405020304" pitchFamily="18" charset="0"/>
              </a:defRPr>
            </a:lvl5pPr>
            <a:lvl6pPr marL="2011931">
              <a:defRPr sz="1801"/>
            </a:lvl6pPr>
            <a:lvl7pPr marL="2011931">
              <a:defRPr sz="1801"/>
            </a:lvl7pPr>
            <a:lvl8pPr marL="2011931">
              <a:defRPr sz="1801"/>
            </a:lvl8pPr>
            <a:lvl9pPr marL="2011931">
              <a:defRPr sz="1801"/>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6303264" y="1608836"/>
            <a:ext cx="4974336" cy="512064"/>
          </a:xfrm>
        </p:spPr>
        <p:txBody>
          <a:bodyPr anchor="b">
            <a:noAutofit/>
          </a:bodyPr>
          <a:lstStyle>
            <a:lvl1pPr marL="0" indent="0">
              <a:spcBef>
                <a:spcPts val="0"/>
              </a:spcBef>
              <a:buNone/>
              <a:defRPr sz="2401" b="1">
                <a:latin typeface="Times New Roman" panose="02020603050405020304" pitchFamily="18" charset="0"/>
                <a:cs typeface="Times New Roman" panose="02020603050405020304" pitchFamily="18" charset="0"/>
              </a:defRPr>
            </a:lvl1pPr>
            <a:lvl2pPr marL="609676" indent="0">
              <a:buNone/>
              <a:defRPr sz="2701" b="1"/>
            </a:lvl2pPr>
            <a:lvl3pPr marL="1219353" indent="0">
              <a:buNone/>
              <a:defRPr sz="2401" b="1"/>
            </a:lvl3pPr>
            <a:lvl4pPr marL="1829029" indent="0">
              <a:buNone/>
              <a:defRPr sz="2101" b="1"/>
            </a:lvl4pPr>
            <a:lvl5pPr marL="2438704" indent="0">
              <a:buNone/>
              <a:defRPr sz="2101" b="1"/>
            </a:lvl5pPr>
            <a:lvl6pPr marL="3048381" indent="0">
              <a:buNone/>
              <a:defRPr sz="2101" b="1"/>
            </a:lvl6pPr>
            <a:lvl7pPr marL="3658057" indent="0">
              <a:buNone/>
              <a:defRPr sz="2101" b="1"/>
            </a:lvl7pPr>
            <a:lvl8pPr marL="4267733" indent="0">
              <a:buNone/>
              <a:defRPr sz="2101" b="1"/>
            </a:lvl8pPr>
            <a:lvl9pPr marL="4877410" indent="0">
              <a:buNone/>
              <a:defRPr sz="2101" b="1"/>
            </a:lvl9pPr>
          </a:lstStyle>
          <a:p>
            <a:pPr lvl="0"/>
            <a:r>
              <a:rPr lang="en-US"/>
              <a:t>Edit Master text styles</a:t>
            </a:r>
          </a:p>
        </p:txBody>
      </p:sp>
      <p:sp>
        <p:nvSpPr>
          <p:cNvPr id="6" name="Content Placeholder 5"/>
          <p:cNvSpPr>
            <a:spLocks noGrp="1"/>
          </p:cNvSpPr>
          <p:nvPr>
            <p:ph sz="quarter" idx="4"/>
          </p:nvPr>
        </p:nvSpPr>
        <p:spPr>
          <a:xfrm>
            <a:off x="6299200" y="2209800"/>
            <a:ext cx="4978400" cy="3962400"/>
          </a:xfrm>
        </p:spPr>
        <p:txBody>
          <a:bodyPr>
            <a:normAutofit/>
          </a:bodyPr>
          <a:lstStyle>
            <a:lvl1pPr>
              <a:defRPr sz="2001">
                <a:latin typeface="Times New Roman" panose="02020603050405020304" pitchFamily="18" charset="0"/>
                <a:cs typeface="Times New Roman" panose="02020603050405020304" pitchFamily="18" charset="0"/>
              </a:defRPr>
            </a:lvl1pPr>
            <a:lvl2pPr>
              <a:defRPr sz="1801">
                <a:latin typeface="Times New Roman" panose="02020603050405020304" pitchFamily="18" charset="0"/>
                <a:cs typeface="Times New Roman" panose="02020603050405020304" pitchFamily="18" charset="0"/>
              </a:defRPr>
            </a:lvl2pPr>
            <a:lvl3pPr>
              <a:defRPr sz="1801">
                <a:latin typeface="Times New Roman" panose="02020603050405020304" pitchFamily="18" charset="0"/>
                <a:cs typeface="Times New Roman" panose="02020603050405020304" pitchFamily="18" charset="0"/>
              </a:defRPr>
            </a:lvl3pPr>
            <a:lvl4pPr>
              <a:defRPr sz="1801">
                <a:latin typeface="Times New Roman" panose="02020603050405020304" pitchFamily="18" charset="0"/>
                <a:cs typeface="Times New Roman" panose="02020603050405020304" pitchFamily="18" charset="0"/>
              </a:defRPr>
            </a:lvl4pPr>
            <a:lvl5pPr marL="2011931">
              <a:defRPr sz="1801">
                <a:latin typeface="Times New Roman" panose="02020603050405020304" pitchFamily="18" charset="0"/>
                <a:cs typeface="Times New Roman" panose="02020603050405020304" pitchFamily="18" charset="0"/>
              </a:defRPr>
            </a:lvl5pPr>
            <a:lvl6pPr marL="2011931">
              <a:defRPr sz="1801"/>
            </a:lvl6pPr>
            <a:lvl7pPr marL="2011931">
              <a:defRPr sz="1801"/>
            </a:lvl7pPr>
            <a:lvl8pPr marL="2011931">
              <a:defRPr sz="1801"/>
            </a:lvl8pPr>
            <a:lvl9pPr marL="2011931">
              <a:defRPr sz="1801"/>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7" name="Date Placeholder 6"/>
          <p:cNvSpPr>
            <a:spLocks noGrp="1"/>
          </p:cNvSpPr>
          <p:nvPr>
            <p:ph type="dt" sz="half" idx="10"/>
          </p:nvPr>
        </p:nvSpPr>
        <p:spPr/>
        <p:txBody>
          <a:bodyPr/>
          <a:lstStyle/>
          <a:p>
            <a:endParaRPr/>
          </a:p>
        </p:txBody>
      </p:sp>
      <p:sp>
        <p:nvSpPr>
          <p:cNvPr id="8" name="Footer Placeholder 7"/>
          <p:cNvSpPr>
            <a:spLocks noGrp="1"/>
          </p:cNvSpPr>
          <p:nvPr>
            <p:ph type="ftr" sz="quarter" idx="11"/>
          </p:nvPr>
        </p:nvSpPr>
        <p:spPr/>
        <p:txBody>
          <a:bodyPr/>
          <a:lstStyle/>
          <a:p>
            <a:endParaRPr/>
          </a:p>
        </p:txBody>
      </p:sp>
      <p:sp>
        <p:nvSpPr>
          <p:cNvPr id="9" name="Slide Number Placeholder 8"/>
          <p:cNvSpPr>
            <a:spLocks noGrp="1"/>
          </p:cNvSpPr>
          <p:nvPr>
            <p:ph type="sldNum" sz="quarter" idx="12"/>
          </p:nvPr>
        </p:nvSpPr>
        <p:spPr/>
        <p:txBody>
          <a:bodyPr/>
          <a:lstStyle/>
          <a:p>
            <a:fld id="{EB37DED6-D4C7-42EE-AB49-D2E39E64FDE4}" type="slidenum">
              <a:rPr/>
              <a:t>‹#›</a:t>
            </a:fld>
            <a:endParaRPr/>
          </a:p>
        </p:txBody>
      </p:sp>
    </p:spTree>
    <p:extLst>
      <p:ext uri="{BB962C8B-B14F-4D97-AF65-F5344CB8AC3E}">
        <p14:creationId xmlns:p14="http://schemas.microsoft.com/office/powerpoint/2010/main" val="355283013"/>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Date Placeholder 2"/>
          <p:cNvSpPr>
            <a:spLocks noGrp="1"/>
          </p:cNvSpPr>
          <p:nvPr>
            <p:ph type="dt" sz="half" idx="10"/>
          </p:nvPr>
        </p:nvSpPr>
        <p:spPr/>
        <p:txBody>
          <a:bodyPr/>
          <a:lstStyle/>
          <a:p>
            <a:endParaRPr/>
          </a:p>
        </p:txBody>
      </p:sp>
      <p:sp>
        <p:nvSpPr>
          <p:cNvPr id="4" name="Footer Placeholder 3"/>
          <p:cNvSpPr>
            <a:spLocks noGrp="1"/>
          </p:cNvSpPr>
          <p:nvPr>
            <p:ph type="ftr" sz="quarter" idx="11"/>
          </p:nvPr>
        </p:nvSpPr>
        <p:spPr/>
        <p:txBody>
          <a:bodyPr/>
          <a:lstStyle/>
          <a:p>
            <a:endParaRPr/>
          </a:p>
        </p:txBody>
      </p:sp>
      <p:sp>
        <p:nvSpPr>
          <p:cNvPr id="5" name="Slide Number Placeholder 4"/>
          <p:cNvSpPr>
            <a:spLocks noGrp="1"/>
          </p:cNvSpPr>
          <p:nvPr>
            <p:ph type="sldNum" sz="quarter" idx="12"/>
          </p:nvPr>
        </p:nvSpPr>
        <p:spPr/>
        <p:txBody>
          <a:bodyPr/>
          <a:lstStyle/>
          <a:p>
            <a:fld id="{EB37DED6-D4C7-42EE-AB49-D2E39E64FDE4}" type="slidenum">
              <a:rPr/>
              <a:t>‹#›</a:t>
            </a:fld>
            <a:endParaRPr/>
          </a:p>
        </p:txBody>
      </p:sp>
    </p:spTree>
    <p:extLst>
      <p:ext uri="{BB962C8B-B14F-4D97-AF65-F5344CB8AC3E}">
        <p14:creationId xmlns:p14="http://schemas.microsoft.com/office/powerpoint/2010/main" val="3516763869"/>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a:p>
        </p:txBody>
      </p:sp>
      <p:sp>
        <p:nvSpPr>
          <p:cNvPr id="3" name="Footer Placeholder 2"/>
          <p:cNvSpPr>
            <a:spLocks noGrp="1"/>
          </p:cNvSpPr>
          <p:nvPr>
            <p:ph type="ftr" sz="quarter" idx="11"/>
          </p:nvPr>
        </p:nvSpPr>
        <p:spPr/>
        <p:txBody>
          <a:bodyPr/>
          <a:lstStyle/>
          <a:p>
            <a:endParaRPr/>
          </a:p>
        </p:txBody>
      </p:sp>
      <p:sp>
        <p:nvSpPr>
          <p:cNvPr id="4" name="Slide Number Placeholder 3"/>
          <p:cNvSpPr>
            <a:spLocks noGrp="1"/>
          </p:cNvSpPr>
          <p:nvPr>
            <p:ph type="sldNum" sz="quarter" idx="12"/>
          </p:nvPr>
        </p:nvSpPr>
        <p:spPr/>
        <p:txBody>
          <a:bodyPr/>
          <a:lstStyle/>
          <a:p>
            <a:fld id="{EB37DED6-D4C7-42EE-AB49-D2E39E64FDE4}" type="slidenum">
              <a:rPr/>
              <a:t>‹#›</a:t>
            </a:fld>
            <a:endParaRPr/>
          </a:p>
        </p:txBody>
      </p:sp>
    </p:spTree>
    <p:extLst>
      <p:ext uri="{BB962C8B-B14F-4D97-AF65-F5344CB8AC3E}">
        <p14:creationId xmlns:p14="http://schemas.microsoft.com/office/powerpoint/2010/main" val="2068731853"/>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3962400" y="0"/>
            <a:ext cx="7924800" cy="6858000"/>
          </a:xfrm>
          <a:prstGeom prst="rect">
            <a:avLst/>
          </a:prstGeom>
          <a:gradFill flip="none" rotWithShape="1">
            <a:gsLst>
              <a:gs pos="0">
                <a:schemeClr val="bg1">
                  <a:alpha val="0"/>
                </a:schemeClr>
              </a:gs>
              <a:gs pos="100000">
                <a:schemeClr val="bg1">
                  <a:alpha val="55000"/>
                </a:schemeClr>
              </a:gs>
            </a:gsLst>
            <a:lin ang="7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21931" tIns="60965" rIns="121931" bIns="60965" rtlCol="0" anchor="ctr"/>
          <a:lstStyle/>
          <a:p>
            <a:pPr algn="ctr"/>
            <a:endParaRPr sz="2401"/>
          </a:p>
        </p:txBody>
      </p:sp>
      <p:sp>
        <p:nvSpPr>
          <p:cNvPr id="2" name="Title 1"/>
          <p:cNvSpPr>
            <a:spLocks noGrp="1"/>
          </p:cNvSpPr>
          <p:nvPr>
            <p:ph type="title"/>
          </p:nvPr>
        </p:nvSpPr>
        <p:spPr>
          <a:xfrm>
            <a:off x="304801" y="1701800"/>
            <a:ext cx="3352800" cy="2844800"/>
          </a:xfrm>
        </p:spPr>
        <p:txBody>
          <a:bodyPr anchor="b">
            <a:normAutofit/>
          </a:bodyPr>
          <a:lstStyle>
            <a:lvl1pPr algn="l">
              <a:defRPr sz="2001" b="1"/>
            </a:lvl1pPr>
          </a:lstStyle>
          <a:p>
            <a:r>
              <a:rPr lang="en-US"/>
              <a:t>Click to edit Master title style</a:t>
            </a:r>
            <a:endParaRPr/>
          </a:p>
        </p:txBody>
      </p:sp>
      <p:sp>
        <p:nvSpPr>
          <p:cNvPr id="4" name="Text Placeholder 3"/>
          <p:cNvSpPr>
            <a:spLocks noGrp="1"/>
          </p:cNvSpPr>
          <p:nvPr>
            <p:ph type="body" sz="half" idx="2"/>
          </p:nvPr>
        </p:nvSpPr>
        <p:spPr>
          <a:xfrm>
            <a:off x="304801" y="4648200"/>
            <a:ext cx="3352800" cy="1727200"/>
          </a:xfrm>
        </p:spPr>
        <p:txBody>
          <a:bodyPr>
            <a:normAutofit/>
          </a:bodyPr>
          <a:lstStyle>
            <a:lvl1pPr marL="0" indent="0">
              <a:spcBef>
                <a:spcPts val="1200"/>
              </a:spcBef>
              <a:buNone/>
              <a:defRPr sz="1600"/>
            </a:lvl1pPr>
            <a:lvl2pPr marL="609676" indent="0">
              <a:buNone/>
              <a:defRPr sz="1600"/>
            </a:lvl2pPr>
            <a:lvl3pPr marL="1219353" indent="0">
              <a:buNone/>
              <a:defRPr sz="1300"/>
            </a:lvl3pPr>
            <a:lvl4pPr marL="1829029" indent="0">
              <a:buNone/>
              <a:defRPr sz="1200"/>
            </a:lvl4pPr>
            <a:lvl5pPr marL="2438704" indent="0">
              <a:buNone/>
              <a:defRPr sz="1200"/>
            </a:lvl5pPr>
            <a:lvl6pPr marL="3048381" indent="0">
              <a:buNone/>
              <a:defRPr sz="1200"/>
            </a:lvl6pPr>
            <a:lvl7pPr marL="3658057" indent="0">
              <a:buNone/>
              <a:defRPr sz="1200"/>
            </a:lvl7pPr>
            <a:lvl8pPr marL="4267733" indent="0">
              <a:buNone/>
              <a:defRPr sz="1200"/>
            </a:lvl8pPr>
            <a:lvl9pPr marL="4877410" indent="0">
              <a:buNone/>
              <a:defRPr sz="1200"/>
            </a:lvl9pPr>
          </a:lstStyle>
          <a:p>
            <a:pPr lvl="0"/>
            <a:r>
              <a:rPr lang="en-US"/>
              <a:t>Edit Master text styles</a:t>
            </a:r>
          </a:p>
        </p:txBody>
      </p:sp>
      <p:sp>
        <p:nvSpPr>
          <p:cNvPr id="3" name="Content Placeholder 2"/>
          <p:cNvSpPr>
            <a:spLocks noGrp="1"/>
          </p:cNvSpPr>
          <p:nvPr>
            <p:ph idx="1"/>
          </p:nvPr>
        </p:nvSpPr>
        <p:spPr>
          <a:xfrm>
            <a:off x="4470401" y="482600"/>
            <a:ext cx="6807200" cy="5892800"/>
          </a:xfrm>
        </p:spPr>
        <p:txBody>
          <a:bodyPr>
            <a:normAutofit/>
          </a:bodyPr>
          <a:lstStyle>
            <a:lvl1pPr>
              <a:defRPr sz="2401"/>
            </a:lvl1pPr>
            <a:lvl2pPr>
              <a:defRPr sz="2001"/>
            </a:lvl2pPr>
            <a:lvl3pPr>
              <a:defRPr sz="1801"/>
            </a:lvl3pPr>
            <a:lvl4pPr>
              <a:defRPr sz="1801"/>
            </a:lvl4pPr>
            <a:lvl5pPr>
              <a:defRPr sz="1801"/>
            </a:lvl5pPr>
            <a:lvl6pPr>
              <a:defRPr sz="1801"/>
            </a:lvl6pPr>
            <a:lvl7pPr>
              <a:defRPr sz="1801"/>
            </a:lvl7pPr>
            <a:lvl8pPr>
              <a:defRPr sz="1801"/>
            </a:lvl8pPr>
            <a:lvl9pPr>
              <a:defRPr sz="1801"/>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2DFBB78A-01B4-41F2-96B0-677A4A282832}" type="slidenum">
              <a:rPr/>
              <a:t>‹#›</a:t>
            </a:fld>
            <a:endParaRPr/>
          </a:p>
        </p:txBody>
      </p:sp>
    </p:spTree>
    <p:extLst>
      <p:ext uri="{BB962C8B-B14F-4D97-AF65-F5344CB8AC3E}">
        <p14:creationId xmlns:p14="http://schemas.microsoft.com/office/powerpoint/2010/main" val="1968072039"/>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2082801" y="0"/>
            <a:ext cx="8026400" cy="6858000"/>
          </a:xfrm>
          <a:prstGeom prst="rect">
            <a:avLst/>
          </a:prstGeom>
          <a:gradFill flip="none" rotWithShape="1">
            <a:gsLst>
              <a:gs pos="0">
                <a:schemeClr val="bg1">
                  <a:alpha val="0"/>
                </a:schemeClr>
              </a:gs>
              <a:gs pos="100000">
                <a:schemeClr val="bg1">
                  <a:alpha val="55000"/>
                </a:schemeClr>
              </a:gs>
            </a:gsLst>
            <a:lin ang="7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21931" tIns="60965" rIns="121931" bIns="60965" rtlCol="0" anchor="ctr"/>
          <a:lstStyle/>
          <a:p>
            <a:pPr algn="ctr"/>
            <a:endParaRPr sz="2401"/>
          </a:p>
        </p:txBody>
      </p:sp>
      <p:sp>
        <p:nvSpPr>
          <p:cNvPr id="2" name="Title 1"/>
          <p:cNvSpPr>
            <a:spLocks noGrp="1"/>
          </p:cNvSpPr>
          <p:nvPr>
            <p:ph type="title"/>
          </p:nvPr>
        </p:nvSpPr>
        <p:spPr>
          <a:xfrm>
            <a:off x="2438401" y="4800600"/>
            <a:ext cx="7315200" cy="762000"/>
          </a:xfrm>
        </p:spPr>
        <p:txBody>
          <a:bodyPr anchor="b">
            <a:normAutofit/>
          </a:bodyPr>
          <a:lstStyle>
            <a:lvl1pPr algn="l">
              <a:defRPr sz="2001" b="1"/>
            </a:lvl1pPr>
          </a:lstStyle>
          <a:p>
            <a:r>
              <a:rPr lang="en-US"/>
              <a:t>Click to edit Master title style</a:t>
            </a:r>
            <a:endParaRPr/>
          </a:p>
        </p:txBody>
      </p:sp>
      <p:sp>
        <p:nvSpPr>
          <p:cNvPr id="3" name="Picture Placeholder 2" descr="An empty placeholder to add an image. Click on the placeholder and select the image that you wish to add."/>
          <p:cNvSpPr>
            <a:spLocks noGrp="1"/>
          </p:cNvSpPr>
          <p:nvPr>
            <p:ph type="pic" idx="1"/>
          </p:nvPr>
        </p:nvSpPr>
        <p:spPr>
          <a:xfrm>
            <a:off x="2438401" y="279402"/>
            <a:ext cx="7315200" cy="4448175"/>
          </a:xfrm>
        </p:spPr>
        <p:txBody>
          <a:bodyPr>
            <a:normAutofit/>
          </a:bodyPr>
          <a:lstStyle>
            <a:lvl1pPr marL="0" indent="0">
              <a:buNone/>
              <a:defRPr sz="2801"/>
            </a:lvl1pPr>
            <a:lvl2pPr marL="609676" indent="0">
              <a:buNone/>
              <a:defRPr sz="3701"/>
            </a:lvl2pPr>
            <a:lvl3pPr marL="1219353" indent="0">
              <a:buNone/>
              <a:defRPr sz="3201"/>
            </a:lvl3pPr>
            <a:lvl4pPr marL="1829029" indent="0">
              <a:buNone/>
              <a:defRPr sz="2701"/>
            </a:lvl4pPr>
            <a:lvl5pPr marL="2438704" indent="0">
              <a:buNone/>
              <a:defRPr sz="2701"/>
            </a:lvl5pPr>
            <a:lvl6pPr marL="3048381" indent="0">
              <a:buNone/>
              <a:defRPr sz="2701"/>
            </a:lvl6pPr>
            <a:lvl7pPr marL="3658057" indent="0">
              <a:buNone/>
              <a:defRPr sz="2701"/>
            </a:lvl7pPr>
            <a:lvl8pPr marL="4267733" indent="0">
              <a:buNone/>
              <a:defRPr sz="2701"/>
            </a:lvl8pPr>
            <a:lvl9pPr marL="4877410" indent="0">
              <a:buNone/>
              <a:defRPr sz="2701"/>
            </a:lvl9pPr>
          </a:lstStyle>
          <a:p>
            <a:r>
              <a:rPr lang="en-US"/>
              <a:t>Click icon to add picture</a:t>
            </a:r>
            <a:endParaRPr/>
          </a:p>
        </p:txBody>
      </p:sp>
      <p:sp>
        <p:nvSpPr>
          <p:cNvPr id="4" name="Text Placeholder 3"/>
          <p:cNvSpPr>
            <a:spLocks noGrp="1"/>
          </p:cNvSpPr>
          <p:nvPr>
            <p:ph type="body" sz="half" idx="2"/>
          </p:nvPr>
        </p:nvSpPr>
        <p:spPr>
          <a:xfrm>
            <a:off x="2438401" y="5562600"/>
            <a:ext cx="7315200" cy="812800"/>
          </a:xfrm>
        </p:spPr>
        <p:txBody>
          <a:bodyPr>
            <a:normAutofit/>
          </a:bodyPr>
          <a:lstStyle>
            <a:lvl1pPr marL="0" indent="0">
              <a:spcBef>
                <a:spcPts val="0"/>
              </a:spcBef>
              <a:buNone/>
              <a:defRPr sz="1600"/>
            </a:lvl1pPr>
            <a:lvl2pPr marL="609676" indent="0">
              <a:buNone/>
              <a:defRPr sz="1600"/>
            </a:lvl2pPr>
            <a:lvl3pPr marL="1219353" indent="0">
              <a:buNone/>
              <a:defRPr sz="1300"/>
            </a:lvl3pPr>
            <a:lvl4pPr marL="1829029" indent="0">
              <a:buNone/>
              <a:defRPr sz="1200"/>
            </a:lvl4pPr>
            <a:lvl5pPr marL="2438704" indent="0">
              <a:buNone/>
              <a:defRPr sz="1200"/>
            </a:lvl5pPr>
            <a:lvl6pPr marL="3048381" indent="0">
              <a:buNone/>
              <a:defRPr sz="1200"/>
            </a:lvl6pPr>
            <a:lvl7pPr marL="3658057" indent="0">
              <a:buNone/>
              <a:defRPr sz="1200"/>
            </a:lvl7pPr>
            <a:lvl8pPr marL="4267733" indent="0">
              <a:buNone/>
              <a:defRPr sz="1200"/>
            </a:lvl8pPr>
            <a:lvl9pPr marL="4877410" indent="0">
              <a:buNone/>
              <a:defRPr sz="1200"/>
            </a:lvl9pPr>
          </a:lstStyle>
          <a:p>
            <a:pPr lvl="0"/>
            <a:r>
              <a:rPr lang="en-US"/>
              <a:t>Edit Master text styles</a:t>
            </a:r>
          </a:p>
        </p:txBody>
      </p:sp>
      <p:sp>
        <p:nvSpPr>
          <p:cNvPr id="5" name="Date Placeholder 4"/>
          <p:cNvSpPr>
            <a:spLocks noGrp="1"/>
          </p:cNvSpPr>
          <p:nvPr>
            <p:ph type="dt" sz="half" idx="10"/>
          </p:nvPr>
        </p:nvSpPr>
        <p:spPr/>
        <p:txBody>
          <a:bodyPr/>
          <a:lstStyle/>
          <a:p>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2DFBB78A-01B4-41F2-96B0-677A4A282832}" type="slidenum">
              <a:rPr/>
              <a:t>‹#›</a:t>
            </a:fld>
            <a:endParaRPr/>
          </a:p>
        </p:txBody>
      </p:sp>
    </p:spTree>
    <p:extLst>
      <p:ext uri="{BB962C8B-B14F-4D97-AF65-F5344CB8AC3E}">
        <p14:creationId xmlns:p14="http://schemas.microsoft.com/office/powerpoint/2010/main" val="1221337468"/>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blipFill dpi="0" rotWithShape="1">
          <a:blip r:embed="rId15">
            <a:lum/>
          </a:blip>
          <a:srcRect/>
          <a:stretch>
            <a:fillRect/>
          </a:stretch>
        </a:blipFill>
        <a:effectLst/>
      </p:bgPr>
    </p:bg>
    <p:spTree>
      <p:nvGrpSpPr>
        <p:cNvPr id="1" name=""/>
        <p:cNvGrpSpPr/>
        <p:nvPr/>
      </p:nvGrpSpPr>
      <p:grpSpPr>
        <a:xfrm>
          <a:off x="0" y="0"/>
          <a:ext cx="0" cy="0"/>
          <a:chOff x="0" y="0"/>
          <a:chExt cx="0" cy="0"/>
        </a:xfrm>
      </p:grpSpPr>
      <p:sp>
        <p:nvSpPr>
          <p:cNvPr id="9" name="Rectangle 8"/>
          <p:cNvSpPr/>
          <p:nvPr/>
        </p:nvSpPr>
        <p:spPr>
          <a:xfrm>
            <a:off x="304801" y="0"/>
            <a:ext cx="11582400" cy="6858000"/>
          </a:xfrm>
          <a:prstGeom prst="rect">
            <a:avLst/>
          </a:prstGeom>
          <a:gradFill flip="none" rotWithShape="1">
            <a:gsLst>
              <a:gs pos="0">
                <a:schemeClr val="bg1">
                  <a:alpha val="0"/>
                </a:schemeClr>
              </a:gs>
              <a:gs pos="100000">
                <a:schemeClr val="bg1">
                  <a:alpha val="55000"/>
                </a:schemeClr>
              </a:gs>
            </a:gsLst>
            <a:lin ang="7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21931" tIns="60965" rIns="121931" bIns="60965" rtlCol="0" anchor="ctr"/>
          <a:lstStyle/>
          <a:p>
            <a:pPr algn="ctr"/>
            <a:endParaRPr sz="2401"/>
          </a:p>
        </p:txBody>
      </p:sp>
      <p:sp>
        <p:nvSpPr>
          <p:cNvPr id="2" name="Title Placeholder 1"/>
          <p:cNvSpPr>
            <a:spLocks noGrp="1"/>
          </p:cNvSpPr>
          <p:nvPr>
            <p:ph type="title"/>
          </p:nvPr>
        </p:nvSpPr>
        <p:spPr>
          <a:xfrm>
            <a:off x="1117600" y="76200"/>
            <a:ext cx="10160000" cy="1397000"/>
          </a:xfrm>
          <a:prstGeom prst="rect">
            <a:avLst/>
          </a:prstGeom>
        </p:spPr>
        <p:txBody>
          <a:bodyPr vert="horz" lIns="121899" tIns="60949" rIns="121899" bIns="60949" rtlCol="0" anchor="b">
            <a:normAutofit/>
          </a:bodyPr>
          <a:lstStyle/>
          <a:p>
            <a:r>
              <a:rPr lang="en-US"/>
              <a:t>Click to edit Master title style</a:t>
            </a:r>
            <a:endParaRPr dirty="0"/>
          </a:p>
        </p:txBody>
      </p:sp>
      <p:sp>
        <p:nvSpPr>
          <p:cNvPr id="3" name="Text Placeholder 2"/>
          <p:cNvSpPr>
            <a:spLocks noGrp="1"/>
          </p:cNvSpPr>
          <p:nvPr>
            <p:ph type="body" idx="1"/>
          </p:nvPr>
        </p:nvSpPr>
        <p:spPr>
          <a:xfrm>
            <a:off x="1117600" y="1701800"/>
            <a:ext cx="10160000" cy="4470400"/>
          </a:xfrm>
          <a:prstGeom prst="rect">
            <a:avLst/>
          </a:prstGeom>
        </p:spPr>
        <p:txBody>
          <a:bodyPr vert="horz" lIns="121899" tIns="60949" rIns="121899" bIns="60949"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2"/>
          </p:nvPr>
        </p:nvSpPr>
        <p:spPr>
          <a:xfrm>
            <a:off x="1117600" y="6400802"/>
            <a:ext cx="2743200" cy="320675"/>
          </a:xfrm>
          <a:prstGeom prst="rect">
            <a:avLst/>
          </a:prstGeom>
        </p:spPr>
        <p:txBody>
          <a:bodyPr vert="horz" lIns="121899" tIns="60949" rIns="121899" bIns="60949" rtlCol="0" anchor="b"/>
          <a:lstStyle>
            <a:lvl1pPr algn="l">
              <a:defRPr sz="1200" baseline="0">
                <a:solidFill>
                  <a:schemeClr val="tx2">
                    <a:lumMod val="65000"/>
                    <a:lumOff val="35000"/>
                  </a:schemeClr>
                </a:solidFill>
              </a:defRPr>
            </a:lvl1pPr>
          </a:lstStyle>
          <a:p>
            <a:endParaRPr lang="en-US"/>
          </a:p>
        </p:txBody>
      </p:sp>
      <p:sp>
        <p:nvSpPr>
          <p:cNvPr id="5" name="Footer Placeholder 4"/>
          <p:cNvSpPr>
            <a:spLocks noGrp="1"/>
          </p:cNvSpPr>
          <p:nvPr>
            <p:ph type="ftr" sz="quarter" idx="3"/>
          </p:nvPr>
        </p:nvSpPr>
        <p:spPr>
          <a:xfrm>
            <a:off x="3908861" y="6400802"/>
            <a:ext cx="6217920" cy="320675"/>
          </a:xfrm>
          <a:prstGeom prst="rect">
            <a:avLst/>
          </a:prstGeom>
        </p:spPr>
        <p:txBody>
          <a:bodyPr vert="horz" lIns="121899" tIns="60949" rIns="121899" bIns="60949" rtlCol="0" anchor="b"/>
          <a:lstStyle>
            <a:lvl1pPr algn="ctr">
              <a:defRPr sz="1200" baseline="0">
                <a:solidFill>
                  <a:schemeClr val="tx2">
                    <a:lumMod val="65000"/>
                    <a:lumOff val="35000"/>
                  </a:schemeClr>
                </a:solidFill>
              </a:defRPr>
            </a:lvl1pPr>
          </a:lstStyle>
          <a:p>
            <a:endParaRPr lang="en-US"/>
          </a:p>
        </p:txBody>
      </p:sp>
      <p:sp>
        <p:nvSpPr>
          <p:cNvPr id="6" name="Slide Number Placeholder 5"/>
          <p:cNvSpPr>
            <a:spLocks noGrp="1"/>
          </p:cNvSpPr>
          <p:nvPr>
            <p:ph type="sldNum" sz="quarter" idx="4"/>
          </p:nvPr>
        </p:nvSpPr>
        <p:spPr>
          <a:xfrm>
            <a:off x="10169795" y="6400802"/>
            <a:ext cx="1107806" cy="320675"/>
          </a:xfrm>
          <a:prstGeom prst="rect">
            <a:avLst/>
          </a:prstGeom>
        </p:spPr>
        <p:txBody>
          <a:bodyPr vert="horz" lIns="121899" tIns="60949" rIns="121899" bIns="60949" rtlCol="0" anchor="b"/>
          <a:lstStyle>
            <a:lvl1pPr algn="r">
              <a:defRPr sz="1200" baseline="0">
                <a:solidFill>
                  <a:schemeClr val="tx2">
                    <a:lumMod val="65000"/>
                    <a:lumOff val="35000"/>
                  </a:schemeClr>
                </a:solidFill>
              </a:defRPr>
            </a:lvl1pPr>
          </a:lstStyle>
          <a:p>
            <a:fld id="{EB37DED6-D4C7-42EE-AB49-D2E39E64FDE4}" type="slidenum">
              <a:rPr lang="en-US" smtClean="0"/>
              <a:pPr/>
              <a:t>‹#›</a:t>
            </a:fld>
            <a:endParaRPr lang="en-US"/>
          </a:p>
        </p:txBody>
      </p:sp>
    </p:spTree>
    <p:extLst>
      <p:ext uri="{BB962C8B-B14F-4D97-AF65-F5344CB8AC3E}">
        <p14:creationId xmlns:p14="http://schemas.microsoft.com/office/powerpoint/2010/main" val="1544047913"/>
      </p:ext>
    </p:extLst>
  </p:cSld>
  <p:clrMap bg1="lt1" tx1="dk1" bg2="lt2" tx2="dk2" accent1="accent1" accent2="accent2" accent3="accent3" accent4="accent4" accent5="accent5" accent6="accent6" hlink="hlink" folHlink="folHlink"/>
  <p:sldLayoutIdLst>
    <p:sldLayoutId id="2147483661" r:id="rId1"/>
    <p:sldLayoutId id="2147483679" r:id="rId2"/>
    <p:sldLayoutId id="2147483663" r:id="rId3"/>
    <p:sldLayoutId id="2147483664" r:id="rId4"/>
    <p:sldLayoutId id="2147483665" r:id="rId5"/>
    <p:sldLayoutId id="2147483666" r:id="rId6"/>
    <p:sldLayoutId id="2147483667" r:id="rId7"/>
    <p:sldLayoutId id="2147483675" r:id="rId8"/>
    <p:sldLayoutId id="2147483676" r:id="rId9"/>
    <p:sldLayoutId id="2147483677" r:id="rId10"/>
    <p:sldLayoutId id="2147483678" r:id="rId11"/>
    <p:sldLayoutId id="2147483680" r:id="rId12"/>
    <p:sldLayoutId id="2147483681" r:id="rId13"/>
  </p:sldLayoutIdLst>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hf sldNum="0" hdr="0" ftr="0" dt="0"/>
  <p:txStyles>
    <p:titleStyle>
      <a:lvl1pPr algn="l" defTabSz="1219353" rtl="0" eaLnBrk="1" latinLnBrk="0" hangingPunct="1">
        <a:lnSpc>
          <a:spcPct val="85000"/>
        </a:lnSpc>
        <a:spcBef>
          <a:spcPct val="0"/>
        </a:spcBef>
        <a:buNone/>
        <a:tabLst/>
        <a:defRPr sz="4401" kern="1200" cap="none" baseline="0">
          <a:solidFill>
            <a:schemeClr val="tx1"/>
          </a:solidFill>
          <a:latin typeface="+mj-lt"/>
          <a:ea typeface="+mj-ea"/>
          <a:cs typeface="+mj-cs"/>
        </a:defRPr>
      </a:lvl1pPr>
    </p:titleStyle>
    <p:bodyStyle>
      <a:lvl1pPr marL="304838" indent="-304838" algn="l" defTabSz="1219353" rtl="0" eaLnBrk="1" latinLnBrk="0" hangingPunct="1">
        <a:lnSpc>
          <a:spcPct val="95000"/>
        </a:lnSpc>
        <a:spcBef>
          <a:spcPts val="1867"/>
        </a:spcBef>
        <a:buSzPct val="100000"/>
        <a:buFont typeface="Arial" pitchFamily="34" charset="0"/>
        <a:buChar char="•"/>
        <a:defRPr sz="2401" kern="1200">
          <a:solidFill>
            <a:schemeClr val="tx1"/>
          </a:solidFill>
          <a:latin typeface="+mn-lt"/>
          <a:ea typeface="+mn-ea"/>
          <a:cs typeface="+mn-cs"/>
        </a:defRPr>
      </a:lvl1pPr>
      <a:lvl2pPr marL="731611" indent="-304838" algn="l" defTabSz="1219353" rtl="0" eaLnBrk="1" latinLnBrk="0" hangingPunct="1">
        <a:lnSpc>
          <a:spcPct val="95000"/>
        </a:lnSpc>
        <a:spcBef>
          <a:spcPts val="1066"/>
        </a:spcBef>
        <a:buSzPct val="100000"/>
        <a:buFont typeface="Century Gothic" pitchFamily="34" charset="0"/>
        <a:buChar char="–"/>
        <a:defRPr sz="2001" kern="1200">
          <a:solidFill>
            <a:schemeClr val="tx1"/>
          </a:solidFill>
          <a:latin typeface="+mn-lt"/>
          <a:ea typeface="+mn-ea"/>
          <a:cs typeface="+mn-cs"/>
        </a:defRPr>
      </a:lvl2pPr>
      <a:lvl3pPr marL="1158384" indent="-304838" algn="l" defTabSz="1219353" rtl="0" eaLnBrk="1" latinLnBrk="0" hangingPunct="1">
        <a:lnSpc>
          <a:spcPct val="95000"/>
        </a:lnSpc>
        <a:spcBef>
          <a:spcPts val="1066"/>
        </a:spcBef>
        <a:buSzPct val="100000"/>
        <a:buFont typeface="Century Gothic" pitchFamily="34" charset="0"/>
        <a:buChar char="–"/>
        <a:defRPr sz="1801" kern="1200">
          <a:solidFill>
            <a:schemeClr val="tx1"/>
          </a:solidFill>
          <a:latin typeface="+mn-lt"/>
          <a:ea typeface="+mn-ea"/>
          <a:cs typeface="+mn-cs"/>
        </a:defRPr>
      </a:lvl3pPr>
      <a:lvl4pPr marL="1585158" indent="-304838" algn="l" defTabSz="1219353" rtl="0" eaLnBrk="1" latinLnBrk="0" hangingPunct="1">
        <a:lnSpc>
          <a:spcPct val="95000"/>
        </a:lnSpc>
        <a:spcBef>
          <a:spcPts val="1066"/>
        </a:spcBef>
        <a:buSzPct val="100000"/>
        <a:buFont typeface="Century Gothic" pitchFamily="34" charset="0"/>
        <a:buChar char="–"/>
        <a:defRPr sz="1801" kern="1200">
          <a:solidFill>
            <a:schemeClr val="tx1"/>
          </a:solidFill>
          <a:latin typeface="+mn-lt"/>
          <a:ea typeface="+mn-ea"/>
          <a:cs typeface="+mn-cs"/>
        </a:defRPr>
      </a:lvl4pPr>
      <a:lvl5pPr marL="2011931" indent="-304838" algn="l" defTabSz="1219353" rtl="0" eaLnBrk="1" latinLnBrk="0" hangingPunct="1">
        <a:lnSpc>
          <a:spcPct val="95000"/>
        </a:lnSpc>
        <a:spcBef>
          <a:spcPts val="1066"/>
        </a:spcBef>
        <a:buSzPct val="100000"/>
        <a:buFont typeface="Century Gothic" pitchFamily="34" charset="0"/>
        <a:buChar char="–"/>
        <a:defRPr sz="1801" kern="1200">
          <a:solidFill>
            <a:schemeClr val="tx1"/>
          </a:solidFill>
          <a:latin typeface="+mn-lt"/>
          <a:ea typeface="+mn-ea"/>
          <a:cs typeface="+mn-cs"/>
        </a:defRPr>
      </a:lvl5pPr>
      <a:lvl6pPr marL="2438704" indent="-304838" algn="l" defTabSz="1219353" rtl="0" eaLnBrk="1" latinLnBrk="0" hangingPunct="1">
        <a:lnSpc>
          <a:spcPct val="95000"/>
        </a:lnSpc>
        <a:spcBef>
          <a:spcPts val="1066"/>
        </a:spcBef>
        <a:buSzPct val="90000"/>
        <a:buFont typeface="Century Gothic" pitchFamily="34" charset="0"/>
        <a:buChar char="–"/>
        <a:defRPr sz="1801" kern="1200">
          <a:solidFill>
            <a:schemeClr val="tx1"/>
          </a:solidFill>
          <a:latin typeface="+mn-lt"/>
          <a:ea typeface="+mn-ea"/>
          <a:cs typeface="+mn-cs"/>
        </a:defRPr>
      </a:lvl6pPr>
      <a:lvl7pPr marL="2865478" indent="-304838" algn="l" defTabSz="1219353" rtl="0" eaLnBrk="1" latinLnBrk="0" hangingPunct="1">
        <a:lnSpc>
          <a:spcPct val="95000"/>
        </a:lnSpc>
        <a:spcBef>
          <a:spcPts val="1066"/>
        </a:spcBef>
        <a:buSzPct val="90000"/>
        <a:buFont typeface="Century Gothic" pitchFamily="34" charset="0"/>
        <a:buChar char="–"/>
        <a:defRPr sz="1801" kern="1200">
          <a:solidFill>
            <a:schemeClr val="tx1"/>
          </a:solidFill>
          <a:latin typeface="+mn-lt"/>
          <a:ea typeface="+mn-ea"/>
          <a:cs typeface="+mn-cs"/>
        </a:defRPr>
      </a:lvl7pPr>
      <a:lvl8pPr marL="3292251" indent="-304838" algn="l" defTabSz="1219353" rtl="0" eaLnBrk="1" latinLnBrk="0" hangingPunct="1">
        <a:lnSpc>
          <a:spcPct val="95000"/>
        </a:lnSpc>
        <a:spcBef>
          <a:spcPts val="1066"/>
        </a:spcBef>
        <a:buSzPct val="90000"/>
        <a:buFont typeface="Century Gothic" pitchFamily="34" charset="0"/>
        <a:buChar char="–"/>
        <a:defRPr sz="1801" kern="1200">
          <a:solidFill>
            <a:schemeClr val="tx1"/>
          </a:solidFill>
          <a:latin typeface="+mn-lt"/>
          <a:ea typeface="+mn-ea"/>
          <a:cs typeface="+mn-cs"/>
        </a:defRPr>
      </a:lvl8pPr>
      <a:lvl9pPr marL="3779993" indent="-304838" algn="l" defTabSz="1219353" rtl="0" eaLnBrk="1" latinLnBrk="0" hangingPunct="1">
        <a:lnSpc>
          <a:spcPct val="95000"/>
        </a:lnSpc>
        <a:spcBef>
          <a:spcPts val="1066"/>
        </a:spcBef>
        <a:buSzPct val="90000"/>
        <a:buFont typeface="Century Gothic" pitchFamily="34" charset="0"/>
        <a:buChar char="–"/>
        <a:defRPr sz="1801" kern="1200">
          <a:solidFill>
            <a:schemeClr val="tx1"/>
          </a:solidFill>
          <a:latin typeface="+mn-lt"/>
          <a:ea typeface="+mn-ea"/>
          <a:cs typeface="+mn-cs"/>
        </a:defRPr>
      </a:lvl9pPr>
    </p:bodyStyle>
    <p:otherStyle>
      <a:defPPr>
        <a:defRPr/>
      </a:defPPr>
      <a:lvl1pPr marL="0" algn="l" defTabSz="1219353" rtl="0" eaLnBrk="1" latinLnBrk="0" hangingPunct="1">
        <a:defRPr sz="2401" kern="1200">
          <a:solidFill>
            <a:schemeClr val="tx1"/>
          </a:solidFill>
          <a:latin typeface="+mn-lt"/>
          <a:ea typeface="+mn-ea"/>
          <a:cs typeface="+mn-cs"/>
        </a:defRPr>
      </a:lvl1pPr>
      <a:lvl2pPr marL="609676" algn="l" defTabSz="1219353" rtl="0" eaLnBrk="1" latinLnBrk="0" hangingPunct="1">
        <a:defRPr sz="2401" kern="1200">
          <a:solidFill>
            <a:schemeClr val="tx1"/>
          </a:solidFill>
          <a:latin typeface="+mn-lt"/>
          <a:ea typeface="+mn-ea"/>
          <a:cs typeface="+mn-cs"/>
        </a:defRPr>
      </a:lvl2pPr>
      <a:lvl3pPr marL="1219353" algn="l" defTabSz="1219353" rtl="0" eaLnBrk="1" latinLnBrk="0" hangingPunct="1">
        <a:defRPr sz="2401" kern="1200">
          <a:solidFill>
            <a:schemeClr val="tx1"/>
          </a:solidFill>
          <a:latin typeface="+mn-lt"/>
          <a:ea typeface="+mn-ea"/>
          <a:cs typeface="+mn-cs"/>
        </a:defRPr>
      </a:lvl3pPr>
      <a:lvl4pPr marL="1829029" algn="l" defTabSz="1219353" rtl="0" eaLnBrk="1" latinLnBrk="0" hangingPunct="1">
        <a:defRPr sz="2401" kern="1200">
          <a:solidFill>
            <a:schemeClr val="tx1"/>
          </a:solidFill>
          <a:latin typeface="+mn-lt"/>
          <a:ea typeface="+mn-ea"/>
          <a:cs typeface="+mn-cs"/>
        </a:defRPr>
      </a:lvl4pPr>
      <a:lvl5pPr marL="2438704" algn="l" defTabSz="1219353" rtl="0" eaLnBrk="1" latinLnBrk="0" hangingPunct="1">
        <a:defRPr sz="2401" kern="1200">
          <a:solidFill>
            <a:schemeClr val="tx1"/>
          </a:solidFill>
          <a:latin typeface="+mn-lt"/>
          <a:ea typeface="+mn-ea"/>
          <a:cs typeface="+mn-cs"/>
        </a:defRPr>
      </a:lvl5pPr>
      <a:lvl6pPr marL="3048381" algn="l" defTabSz="1219353" rtl="0" eaLnBrk="1" latinLnBrk="0" hangingPunct="1">
        <a:defRPr sz="2401" kern="1200">
          <a:solidFill>
            <a:schemeClr val="tx1"/>
          </a:solidFill>
          <a:latin typeface="+mn-lt"/>
          <a:ea typeface="+mn-ea"/>
          <a:cs typeface="+mn-cs"/>
        </a:defRPr>
      </a:lvl6pPr>
      <a:lvl7pPr marL="3658057" algn="l" defTabSz="1219353" rtl="0" eaLnBrk="1" latinLnBrk="0" hangingPunct="1">
        <a:defRPr sz="2401" kern="1200">
          <a:solidFill>
            <a:schemeClr val="tx1"/>
          </a:solidFill>
          <a:latin typeface="+mn-lt"/>
          <a:ea typeface="+mn-ea"/>
          <a:cs typeface="+mn-cs"/>
        </a:defRPr>
      </a:lvl7pPr>
      <a:lvl8pPr marL="4267733" algn="l" defTabSz="1219353" rtl="0" eaLnBrk="1" latinLnBrk="0" hangingPunct="1">
        <a:defRPr sz="2401" kern="1200">
          <a:solidFill>
            <a:schemeClr val="tx1"/>
          </a:solidFill>
          <a:latin typeface="+mn-lt"/>
          <a:ea typeface="+mn-ea"/>
          <a:cs typeface="+mn-cs"/>
        </a:defRPr>
      </a:lvl8pPr>
      <a:lvl9pPr marL="4877410" algn="l" defTabSz="1219353" rtl="0" eaLnBrk="1" latinLnBrk="0" hangingPunct="1">
        <a:defRPr sz="2401"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Layout" Target="../slideLayouts/slideLayout12.xml"/><Relationship Id="rId1" Type="http://schemas.openxmlformats.org/officeDocument/2006/relationships/tags" Target="../tags/tag1.xml"/><Relationship Id="rId6" Type="http://schemas.openxmlformats.org/officeDocument/2006/relationships/image" Target="../media/image7.jpg"/><Relationship Id="rId5" Type="http://schemas.openxmlformats.org/officeDocument/2006/relationships/image" Target="../media/image6.jpe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2.xml"/><Relationship Id="rId5" Type="http://schemas.openxmlformats.org/officeDocument/2006/relationships/image" Target="../media/image21.png"/><Relationship Id="rId4" Type="http://schemas.openxmlformats.org/officeDocument/2006/relationships/image" Target="../media/image2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p:cNvGrpSpPr/>
          <p:nvPr/>
        </p:nvGrpSpPr>
        <p:grpSpPr>
          <a:xfrm>
            <a:off x="0" y="5260"/>
            <a:ext cx="12192000" cy="6875872"/>
            <a:chOff x="0" y="5260"/>
            <a:chExt cx="12192000" cy="6875872"/>
          </a:xfrm>
        </p:grpSpPr>
        <p:sp>
          <p:nvSpPr>
            <p:cNvPr id="13" name="Rectangle 12"/>
            <p:cNvSpPr/>
            <p:nvPr/>
          </p:nvSpPr>
          <p:spPr>
            <a:xfrm>
              <a:off x="0" y="5260"/>
              <a:ext cx="12192000" cy="6875872"/>
            </a:xfrm>
            <a:prstGeom prst="rect">
              <a:avLst/>
            </a:prstGeom>
            <a:gradFill flip="none" rotWithShape="1">
              <a:gsLst>
                <a:gs pos="0">
                  <a:schemeClr val="accent3">
                    <a:lumMod val="0"/>
                    <a:lumOff val="100000"/>
                  </a:schemeClr>
                </a:gs>
                <a:gs pos="35000">
                  <a:schemeClr val="accent3">
                    <a:lumMod val="0"/>
                    <a:lumOff val="100000"/>
                  </a:schemeClr>
                </a:gs>
                <a:gs pos="100000">
                  <a:srgbClr val="B3EDFF"/>
                </a:gs>
              </a:gsLst>
              <a:path path="circle">
                <a:fillToRect l="50000" t="-80000" r="50000" b="18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2" name="Rectangle 11"/>
            <p:cNvSpPr/>
            <p:nvPr/>
          </p:nvSpPr>
          <p:spPr>
            <a:xfrm>
              <a:off x="0" y="4914638"/>
              <a:ext cx="12192000" cy="1959403"/>
            </a:xfrm>
            <a:custGeom>
              <a:avLst/>
              <a:gdLst>
                <a:gd name="connsiteX0" fmla="*/ 0 w 12192000"/>
                <a:gd name="connsiteY0" fmla="*/ 0 h 1140253"/>
                <a:gd name="connsiteX1" fmla="*/ 12192000 w 12192000"/>
                <a:gd name="connsiteY1" fmla="*/ 0 h 1140253"/>
                <a:gd name="connsiteX2" fmla="*/ 12192000 w 12192000"/>
                <a:gd name="connsiteY2" fmla="*/ 1140253 h 1140253"/>
                <a:gd name="connsiteX3" fmla="*/ 0 w 12192000"/>
                <a:gd name="connsiteY3" fmla="*/ 1140253 h 1140253"/>
                <a:gd name="connsiteX4" fmla="*/ 0 w 12192000"/>
                <a:gd name="connsiteY4" fmla="*/ 0 h 1140253"/>
                <a:gd name="connsiteX0" fmla="*/ 0 w 12192000"/>
                <a:gd name="connsiteY0" fmla="*/ 2747 h 1143000"/>
                <a:gd name="connsiteX1" fmla="*/ 1238250 w 12192000"/>
                <a:gd name="connsiteY1" fmla="*/ 0 h 1143000"/>
                <a:gd name="connsiteX2" fmla="*/ 12192000 w 12192000"/>
                <a:gd name="connsiteY2" fmla="*/ 2747 h 1143000"/>
                <a:gd name="connsiteX3" fmla="*/ 12192000 w 12192000"/>
                <a:gd name="connsiteY3" fmla="*/ 1143000 h 1143000"/>
                <a:gd name="connsiteX4" fmla="*/ 0 w 12192000"/>
                <a:gd name="connsiteY4" fmla="*/ 1143000 h 1143000"/>
                <a:gd name="connsiteX5" fmla="*/ 0 w 12192000"/>
                <a:gd name="connsiteY5" fmla="*/ 2747 h 1143000"/>
                <a:gd name="connsiteX0" fmla="*/ 0 w 12211050"/>
                <a:gd name="connsiteY0" fmla="*/ 0 h 2359453"/>
                <a:gd name="connsiteX1" fmla="*/ 1257300 w 12211050"/>
                <a:gd name="connsiteY1" fmla="*/ 1216453 h 2359453"/>
                <a:gd name="connsiteX2" fmla="*/ 12211050 w 12211050"/>
                <a:gd name="connsiteY2" fmla="*/ 1219200 h 2359453"/>
                <a:gd name="connsiteX3" fmla="*/ 12211050 w 12211050"/>
                <a:gd name="connsiteY3" fmla="*/ 2359453 h 2359453"/>
                <a:gd name="connsiteX4" fmla="*/ 19050 w 12211050"/>
                <a:gd name="connsiteY4" fmla="*/ 2359453 h 2359453"/>
                <a:gd name="connsiteX5" fmla="*/ 0 w 12211050"/>
                <a:gd name="connsiteY5" fmla="*/ 0 h 2359453"/>
                <a:gd name="connsiteX0" fmla="*/ 0 w 12211050"/>
                <a:gd name="connsiteY0" fmla="*/ 0 h 2359453"/>
                <a:gd name="connsiteX1" fmla="*/ 1257300 w 12211050"/>
                <a:gd name="connsiteY1" fmla="*/ 1216453 h 2359453"/>
                <a:gd name="connsiteX2" fmla="*/ 12211050 w 12211050"/>
                <a:gd name="connsiteY2" fmla="*/ 1219200 h 2359453"/>
                <a:gd name="connsiteX3" fmla="*/ 12211050 w 12211050"/>
                <a:gd name="connsiteY3" fmla="*/ 2359453 h 2359453"/>
                <a:gd name="connsiteX4" fmla="*/ 19050 w 12211050"/>
                <a:gd name="connsiteY4" fmla="*/ 2359453 h 2359453"/>
                <a:gd name="connsiteX5" fmla="*/ 0 w 12211050"/>
                <a:gd name="connsiteY5" fmla="*/ 0 h 2359453"/>
                <a:gd name="connsiteX0" fmla="*/ 0 w 12211050"/>
                <a:gd name="connsiteY0" fmla="*/ 0 h 2359453"/>
                <a:gd name="connsiteX1" fmla="*/ 1257300 w 12211050"/>
                <a:gd name="connsiteY1" fmla="*/ 1216453 h 2359453"/>
                <a:gd name="connsiteX2" fmla="*/ 12211050 w 12211050"/>
                <a:gd name="connsiteY2" fmla="*/ 1219200 h 2359453"/>
                <a:gd name="connsiteX3" fmla="*/ 12211050 w 12211050"/>
                <a:gd name="connsiteY3" fmla="*/ 2359453 h 2359453"/>
                <a:gd name="connsiteX4" fmla="*/ 19050 w 12211050"/>
                <a:gd name="connsiteY4" fmla="*/ 2359453 h 2359453"/>
                <a:gd name="connsiteX5" fmla="*/ 0 w 12211050"/>
                <a:gd name="connsiteY5" fmla="*/ 0 h 2359453"/>
                <a:gd name="connsiteX0" fmla="*/ 19050 w 12192000"/>
                <a:gd name="connsiteY0" fmla="*/ 0 h 1959403"/>
                <a:gd name="connsiteX1" fmla="*/ 1238250 w 12192000"/>
                <a:gd name="connsiteY1" fmla="*/ 816403 h 1959403"/>
                <a:gd name="connsiteX2" fmla="*/ 12192000 w 12192000"/>
                <a:gd name="connsiteY2" fmla="*/ 819150 h 1959403"/>
                <a:gd name="connsiteX3" fmla="*/ 12192000 w 12192000"/>
                <a:gd name="connsiteY3" fmla="*/ 1959403 h 1959403"/>
                <a:gd name="connsiteX4" fmla="*/ 0 w 12192000"/>
                <a:gd name="connsiteY4" fmla="*/ 1959403 h 1959403"/>
                <a:gd name="connsiteX5" fmla="*/ 19050 w 12192000"/>
                <a:gd name="connsiteY5" fmla="*/ 0 h 1959403"/>
                <a:gd name="connsiteX0" fmla="*/ 19050 w 12192000"/>
                <a:gd name="connsiteY0" fmla="*/ 0 h 1959403"/>
                <a:gd name="connsiteX1" fmla="*/ 1238250 w 12192000"/>
                <a:gd name="connsiteY1" fmla="*/ 816403 h 1959403"/>
                <a:gd name="connsiteX2" fmla="*/ 12192000 w 12192000"/>
                <a:gd name="connsiteY2" fmla="*/ 819150 h 1959403"/>
                <a:gd name="connsiteX3" fmla="*/ 12192000 w 12192000"/>
                <a:gd name="connsiteY3" fmla="*/ 1959403 h 1959403"/>
                <a:gd name="connsiteX4" fmla="*/ 0 w 12192000"/>
                <a:gd name="connsiteY4" fmla="*/ 1959403 h 1959403"/>
                <a:gd name="connsiteX5" fmla="*/ 19050 w 12192000"/>
                <a:gd name="connsiteY5" fmla="*/ 0 h 1959403"/>
                <a:gd name="connsiteX0" fmla="*/ 3008 w 12192000"/>
                <a:gd name="connsiteY0" fmla="*/ 0 h 1959403"/>
                <a:gd name="connsiteX1" fmla="*/ 1238250 w 12192000"/>
                <a:gd name="connsiteY1" fmla="*/ 816403 h 1959403"/>
                <a:gd name="connsiteX2" fmla="*/ 12192000 w 12192000"/>
                <a:gd name="connsiteY2" fmla="*/ 819150 h 1959403"/>
                <a:gd name="connsiteX3" fmla="*/ 12192000 w 12192000"/>
                <a:gd name="connsiteY3" fmla="*/ 1959403 h 1959403"/>
                <a:gd name="connsiteX4" fmla="*/ 0 w 12192000"/>
                <a:gd name="connsiteY4" fmla="*/ 1959403 h 1959403"/>
                <a:gd name="connsiteX5" fmla="*/ 3008 w 12192000"/>
                <a:gd name="connsiteY5" fmla="*/ 0 h 1959403"/>
                <a:gd name="connsiteX0" fmla="*/ 3008 w 12192000"/>
                <a:gd name="connsiteY0" fmla="*/ 0 h 1959403"/>
                <a:gd name="connsiteX1" fmla="*/ 1238250 w 12192000"/>
                <a:gd name="connsiteY1" fmla="*/ 816403 h 1959403"/>
                <a:gd name="connsiteX2" fmla="*/ 12192000 w 12192000"/>
                <a:gd name="connsiteY2" fmla="*/ 819150 h 1959403"/>
                <a:gd name="connsiteX3" fmla="*/ 12192000 w 12192000"/>
                <a:gd name="connsiteY3" fmla="*/ 1959403 h 1959403"/>
                <a:gd name="connsiteX4" fmla="*/ 0 w 12192000"/>
                <a:gd name="connsiteY4" fmla="*/ 1959403 h 1959403"/>
                <a:gd name="connsiteX5" fmla="*/ 3008 w 12192000"/>
                <a:gd name="connsiteY5" fmla="*/ 0 h 1959403"/>
                <a:gd name="connsiteX0" fmla="*/ 3008 w 12192000"/>
                <a:gd name="connsiteY0" fmla="*/ 0 h 1959403"/>
                <a:gd name="connsiteX1" fmla="*/ 1238250 w 12192000"/>
                <a:gd name="connsiteY1" fmla="*/ 816403 h 1959403"/>
                <a:gd name="connsiteX2" fmla="*/ 11245516 w 12192000"/>
                <a:gd name="connsiteY2" fmla="*/ 812393 h 1959403"/>
                <a:gd name="connsiteX3" fmla="*/ 12192000 w 12192000"/>
                <a:gd name="connsiteY3" fmla="*/ 819150 h 1959403"/>
                <a:gd name="connsiteX4" fmla="*/ 12192000 w 12192000"/>
                <a:gd name="connsiteY4" fmla="*/ 1959403 h 1959403"/>
                <a:gd name="connsiteX5" fmla="*/ 0 w 12192000"/>
                <a:gd name="connsiteY5" fmla="*/ 1959403 h 1959403"/>
                <a:gd name="connsiteX6" fmla="*/ 3008 w 12192000"/>
                <a:gd name="connsiteY6" fmla="*/ 0 h 1959403"/>
                <a:gd name="connsiteX0" fmla="*/ 3008 w 12192000"/>
                <a:gd name="connsiteY0" fmla="*/ 0 h 1959403"/>
                <a:gd name="connsiteX1" fmla="*/ 1238250 w 12192000"/>
                <a:gd name="connsiteY1" fmla="*/ 816403 h 1959403"/>
                <a:gd name="connsiteX2" fmla="*/ 11245516 w 12192000"/>
                <a:gd name="connsiteY2" fmla="*/ 812393 h 1959403"/>
                <a:gd name="connsiteX3" fmla="*/ 12192000 w 12192000"/>
                <a:gd name="connsiteY3" fmla="*/ 434139 h 1959403"/>
                <a:gd name="connsiteX4" fmla="*/ 12192000 w 12192000"/>
                <a:gd name="connsiteY4" fmla="*/ 1959403 h 1959403"/>
                <a:gd name="connsiteX5" fmla="*/ 0 w 12192000"/>
                <a:gd name="connsiteY5" fmla="*/ 1959403 h 1959403"/>
                <a:gd name="connsiteX6" fmla="*/ 3008 w 12192000"/>
                <a:gd name="connsiteY6" fmla="*/ 0 h 1959403"/>
                <a:gd name="connsiteX0" fmla="*/ 3008 w 12192000"/>
                <a:gd name="connsiteY0" fmla="*/ 0 h 1959403"/>
                <a:gd name="connsiteX1" fmla="*/ 1238250 w 12192000"/>
                <a:gd name="connsiteY1" fmla="*/ 816403 h 1959403"/>
                <a:gd name="connsiteX2" fmla="*/ 11245516 w 12192000"/>
                <a:gd name="connsiteY2" fmla="*/ 812393 h 1959403"/>
                <a:gd name="connsiteX3" fmla="*/ 12192000 w 12192000"/>
                <a:gd name="connsiteY3" fmla="*/ 434139 h 1959403"/>
                <a:gd name="connsiteX4" fmla="*/ 12192000 w 12192000"/>
                <a:gd name="connsiteY4" fmla="*/ 1959403 h 1959403"/>
                <a:gd name="connsiteX5" fmla="*/ 0 w 12192000"/>
                <a:gd name="connsiteY5" fmla="*/ 1959403 h 1959403"/>
                <a:gd name="connsiteX6" fmla="*/ 3008 w 12192000"/>
                <a:gd name="connsiteY6" fmla="*/ 0 h 1959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959403">
                  <a:moveTo>
                    <a:pt x="3008" y="0"/>
                  </a:moveTo>
                  <a:cubicBezTo>
                    <a:pt x="576514" y="707276"/>
                    <a:pt x="647700" y="715719"/>
                    <a:pt x="1238250" y="816403"/>
                  </a:cubicBezTo>
                  <a:lnTo>
                    <a:pt x="11245516" y="812393"/>
                  </a:lnTo>
                  <a:cubicBezTo>
                    <a:pt x="11561011" y="686308"/>
                    <a:pt x="11972757" y="688561"/>
                    <a:pt x="12192000" y="434139"/>
                  </a:cubicBezTo>
                  <a:lnTo>
                    <a:pt x="12192000" y="1959403"/>
                  </a:lnTo>
                  <a:lnTo>
                    <a:pt x="0" y="1959403"/>
                  </a:lnTo>
                  <a:cubicBezTo>
                    <a:pt x="1003" y="1306269"/>
                    <a:pt x="2005" y="653134"/>
                    <a:pt x="3008" y="0"/>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grpSp>
        <p:nvGrpSpPr>
          <p:cNvPr id="120984" name="Group 120983"/>
          <p:cNvGrpSpPr/>
          <p:nvPr/>
        </p:nvGrpSpPr>
        <p:grpSpPr>
          <a:xfrm>
            <a:off x="6764768" y="1485900"/>
            <a:ext cx="463549" cy="855663"/>
            <a:chOff x="17638713" y="1485900"/>
            <a:chExt cx="463549" cy="855663"/>
          </a:xfrm>
        </p:grpSpPr>
        <p:sp>
          <p:nvSpPr>
            <p:cNvPr id="991" name="Freeform 1581"/>
            <p:cNvSpPr>
              <a:spLocks/>
            </p:cNvSpPr>
            <p:nvPr/>
          </p:nvSpPr>
          <p:spPr bwMode="auto">
            <a:xfrm>
              <a:off x="17683163" y="2238375"/>
              <a:ext cx="139700" cy="103188"/>
            </a:xfrm>
            <a:custGeom>
              <a:avLst/>
              <a:gdLst>
                <a:gd name="T0" fmla="*/ 35 w 35"/>
                <a:gd name="T1" fmla="*/ 0 h 26"/>
                <a:gd name="T2" fmla="*/ 30 w 35"/>
                <a:gd name="T3" fmla="*/ 1 h 26"/>
                <a:gd name="T4" fmla="*/ 13 w 35"/>
                <a:gd name="T5" fmla="*/ 17 h 26"/>
                <a:gd name="T6" fmla="*/ 8 w 35"/>
                <a:gd name="T7" fmla="*/ 9 h 26"/>
                <a:gd name="T8" fmla="*/ 8 w 35"/>
                <a:gd name="T9" fmla="*/ 8 h 26"/>
                <a:gd name="T10" fmla="*/ 7 w 35"/>
                <a:gd name="T11" fmla="*/ 8 h 26"/>
                <a:gd name="T12" fmla="*/ 7 w 35"/>
                <a:gd name="T13" fmla="*/ 8 h 26"/>
                <a:gd name="T14" fmla="*/ 2 w 35"/>
                <a:gd name="T15" fmla="*/ 10 h 26"/>
                <a:gd name="T16" fmla="*/ 1 w 35"/>
                <a:gd name="T17" fmla="*/ 12 h 26"/>
                <a:gd name="T18" fmla="*/ 0 w 35"/>
                <a:gd name="T19" fmla="*/ 12 h 26"/>
                <a:gd name="T20" fmla="*/ 0 w 35"/>
                <a:gd name="T21" fmla="*/ 12 h 26"/>
                <a:gd name="T22" fmla="*/ 0 w 35"/>
                <a:gd name="T23" fmla="*/ 13 h 26"/>
                <a:gd name="T24" fmla="*/ 0 w 35"/>
                <a:gd name="T25" fmla="*/ 13 h 26"/>
                <a:gd name="T26" fmla="*/ 6 w 35"/>
                <a:gd name="T27" fmla="*/ 11 h 26"/>
                <a:gd name="T28" fmla="*/ 6 w 35"/>
                <a:gd name="T29" fmla="*/ 11 h 26"/>
                <a:gd name="T30" fmla="*/ 7 w 35"/>
                <a:gd name="T31" fmla="*/ 11 h 26"/>
                <a:gd name="T32" fmla="*/ 7 w 35"/>
                <a:gd name="T33" fmla="*/ 11 h 26"/>
                <a:gd name="T34" fmla="*/ 7 w 35"/>
                <a:gd name="T35" fmla="*/ 12 h 26"/>
                <a:gd name="T36" fmla="*/ 11 w 35"/>
                <a:gd name="T37" fmla="*/ 19 h 26"/>
                <a:gd name="T38" fmla="*/ 12 w 35"/>
                <a:gd name="T39" fmla="*/ 21 h 26"/>
                <a:gd name="T40" fmla="*/ 12 w 35"/>
                <a:gd name="T41" fmla="*/ 26 h 26"/>
                <a:gd name="T42" fmla="*/ 14 w 35"/>
                <a:gd name="T43" fmla="*/ 21 h 26"/>
                <a:gd name="T44" fmla="*/ 25 w 35"/>
                <a:gd name="T45" fmla="*/ 6 h 26"/>
                <a:gd name="T46" fmla="*/ 35 w 35"/>
                <a:gd name="T47" fmla="*/ 0 h 26"/>
                <a:gd name="T48" fmla="*/ 35 w 35"/>
                <a:gd name="T49"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5" h="26">
                  <a:moveTo>
                    <a:pt x="35" y="0"/>
                  </a:moveTo>
                  <a:cubicBezTo>
                    <a:pt x="33" y="0"/>
                    <a:pt x="32" y="0"/>
                    <a:pt x="30" y="1"/>
                  </a:cubicBezTo>
                  <a:cubicBezTo>
                    <a:pt x="22" y="3"/>
                    <a:pt x="16" y="9"/>
                    <a:pt x="13" y="17"/>
                  </a:cubicBezTo>
                  <a:cubicBezTo>
                    <a:pt x="11" y="13"/>
                    <a:pt x="9" y="11"/>
                    <a:pt x="8" y="9"/>
                  </a:cubicBezTo>
                  <a:cubicBezTo>
                    <a:pt x="8" y="8"/>
                    <a:pt x="8" y="8"/>
                    <a:pt x="8" y="8"/>
                  </a:cubicBezTo>
                  <a:cubicBezTo>
                    <a:pt x="7" y="8"/>
                    <a:pt x="7" y="8"/>
                    <a:pt x="7" y="8"/>
                  </a:cubicBezTo>
                  <a:cubicBezTo>
                    <a:pt x="7" y="8"/>
                    <a:pt x="7" y="8"/>
                    <a:pt x="7" y="8"/>
                  </a:cubicBezTo>
                  <a:cubicBezTo>
                    <a:pt x="5" y="8"/>
                    <a:pt x="4" y="9"/>
                    <a:pt x="2" y="10"/>
                  </a:cubicBezTo>
                  <a:cubicBezTo>
                    <a:pt x="2" y="11"/>
                    <a:pt x="1" y="11"/>
                    <a:pt x="1" y="12"/>
                  </a:cubicBezTo>
                  <a:cubicBezTo>
                    <a:pt x="0" y="12"/>
                    <a:pt x="0" y="12"/>
                    <a:pt x="0" y="12"/>
                  </a:cubicBezTo>
                  <a:cubicBezTo>
                    <a:pt x="0" y="12"/>
                    <a:pt x="0" y="12"/>
                    <a:pt x="0" y="12"/>
                  </a:cubicBezTo>
                  <a:cubicBezTo>
                    <a:pt x="0" y="13"/>
                    <a:pt x="0" y="13"/>
                    <a:pt x="0" y="13"/>
                  </a:cubicBezTo>
                  <a:cubicBezTo>
                    <a:pt x="0" y="13"/>
                    <a:pt x="0" y="13"/>
                    <a:pt x="0" y="13"/>
                  </a:cubicBezTo>
                  <a:cubicBezTo>
                    <a:pt x="1" y="12"/>
                    <a:pt x="4" y="11"/>
                    <a:pt x="6" y="11"/>
                  </a:cubicBezTo>
                  <a:cubicBezTo>
                    <a:pt x="6" y="11"/>
                    <a:pt x="6" y="11"/>
                    <a:pt x="6" y="11"/>
                  </a:cubicBezTo>
                  <a:cubicBezTo>
                    <a:pt x="7" y="11"/>
                    <a:pt x="7" y="11"/>
                    <a:pt x="7" y="11"/>
                  </a:cubicBezTo>
                  <a:cubicBezTo>
                    <a:pt x="7" y="11"/>
                    <a:pt x="7" y="11"/>
                    <a:pt x="7" y="11"/>
                  </a:cubicBezTo>
                  <a:cubicBezTo>
                    <a:pt x="7" y="11"/>
                    <a:pt x="7" y="12"/>
                    <a:pt x="7" y="12"/>
                  </a:cubicBezTo>
                  <a:cubicBezTo>
                    <a:pt x="9" y="14"/>
                    <a:pt x="10" y="17"/>
                    <a:pt x="11" y="19"/>
                  </a:cubicBezTo>
                  <a:cubicBezTo>
                    <a:pt x="11" y="20"/>
                    <a:pt x="11" y="20"/>
                    <a:pt x="12" y="21"/>
                  </a:cubicBezTo>
                  <a:cubicBezTo>
                    <a:pt x="12" y="26"/>
                    <a:pt x="12" y="26"/>
                    <a:pt x="12" y="26"/>
                  </a:cubicBezTo>
                  <a:cubicBezTo>
                    <a:pt x="14" y="21"/>
                    <a:pt x="14" y="21"/>
                    <a:pt x="14" y="21"/>
                  </a:cubicBezTo>
                  <a:cubicBezTo>
                    <a:pt x="16" y="14"/>
                    <a:pt x="20" y="9"/>
                    <a:pt x="25" y="6"/>
                  </a:cubicBezTo>
                  <a:cubicBezTo>
                    <a:pt x="28" y="2"/>
                    <a:pt x="31" y="1"/>
                    <a:pt x="35" y="0"/>
                  </a:cubicBezTo>
                  <a:cubicBezTo>
                    <a:pt x="35" y="0"/>
                    <a:pt x="35" y="0"/>
                    <a:pt x="35" y="0"/>
                  </a:cubicBezTo>
                </a:path>
              </a:pathLst>
            </a:custGeom>
            <a:solidFill>
              <a:srgbClr val="9184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994" name="Freeform 1584"/>
            <p:cNvSpPr>
              <a:spLocks/>
            </p:cNvSpPr>
            <p:nvPr/>
          </p:nvSpPr>
          <p:spPr bwMode="auto">
            <a:xfrm>
              <a:off x="17695863" y="1485900"/>
              <a:ext cx="123825" cy="134938"/>
            </a:xfrm>
            <a:custGeom>
              <a:avLst/>
              <a:gdLst>
                <a:gd name="T0" fmla="*/ 31 w 31"/>
                <a:gd name="T1" fmla="*/ 0 h 34"/>
                <a:gd name="T2" fmla="*/ 16 w 31"/>
                <a:gd name="T3" fmla="*/ 29 h 34"/>
                <a:gd name="T4" fmla="*/ 1 w 31"/>
                <a:gd name="T5" fmla="*/ 14 h 34"/>
                <a:gd name="T6" fmla="*/ 0 w 31"/>
                <a:gd name="T7" fmla="*/ 14 h 34"/>
                <a:gd name="T8" fmla="*/ 7 w 31"/>
                <a:gd name="T9" fmla="*/ 22 h 34"/>
                <a:gd name="T10" fmla="*/ 16 w 31"/>
                <a:gd name="T11" fmla="*/ 32 h 34"/>
                <a:gd name="T12" fmla="*/ 17 w 31"/>
                <a:gd name="T13" fmla="*/ 34 h 34"/>
                <a:gd name="T14" fmla="*/ 18 w 31"/>
                <a:gd name="T15" fmla="*/ 32 h 34"/>
                <a:gd name="T16" fmla="*/ 28 w 31"/>
                <a:gd name="T17" fmla="*/ 8 h 34"/>
                <a:gd name="T18" fmla="*/ 31 w 31"/>
                <a:gd name="T19" fmla="*/ 0 h 34"/>
                <a:gd name="T20" fmla="*/ 31 w 31"/>
                <a:gd name="T21"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 h="34">
                  <a:moveTo>
                    <a:pt x="31" y="0"/>
                  </a:moveTo>
                  <a:cubicBezTo>
                    <a:pt x="24" y="7"/>
                    <a:pt x="20" y="18"/>
                    <a:pt x="16" y="29"/>
                  </a:cubicBezTo>
                  <a:cubicBezTo>
                    <a:pt x="11" y="22"/>
                    <a:pt x="1" y="14"/>
                    <a:pt x="1" y="14"/>
                  </a:cubicBezTo>
                  <a:cubicBezTo>
                    <a:pt x="0" y="14"/>
                    <a:pt x="0" y="14"/>
                    <a:pt x="0" y="14"/>
                  </a:cubicBezTo>
                  <a:cubicBezTo>
                    <a:pt x="3" y="15"/>
                    <a:pt x="5" y="19"/>
                    <a:pt x="7" y="22"/>
                  </a:cubicBezTo>
                  <a:cubicBezTo>
                    <a:pt x="10" y="25"/>
                    <a:pt x="14" y="28"/>
                    <a:pt x="16" y="32"/>
                  </a:cubicBezTo>
                  <a:cubicBezTo>
                    <a:pt x="17" y="34"/>
                    <a:pt x="17" y="34"/>
                    <a:pt x="17" y="34"/>
                  </a:cubicBezTo>
                  <a:cubicBezTo>
                    <a:pt x="18" y="32"/>
                    <a:pt x="18" y="32"/>
                    <a:pt x="18" y="32"/>
                  </a:cubicBezTo>
                  <a:cubicBezTo>
                    <a:pt x="20" y="24"/>
                    <a:pt x="23" y="15"/>
                    <a:pt x="28" y="8"/>
                  </a:cubicBezTo>
                  <a:cubicBezTo>
                    <a:pt x="28" y="4"/>
                    <a:pt x="29" y="1"/>
                    <a:pt x="31" y="0"/>
                  </a:cubicBezTo>
                  <a:cubicBezTo>
                    <a:pt x="31" y="0"/>
                    <a:pt x="31" y="0"/>
                    <a:pt x="31" y="0"/>
                  </a:cubicBezTo>
                </a:path>
              </a:pathLst>
            </a:custGeom>
            <a:solidFill>
              <a:srgbClr val="9184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995" name="Freeform 1585"/>
            <p:cNvSpPr>
              <a:spLocks/>
            </p:cNvSpPr>
            <p:nvPr/>
          </p:nvSpPr>
          <p:spPr bwMode="auto">
            <a:xfrm>
              <a:off x="18014950" y="1630363"/>
              <a:ext cx="87312" cy="100013"/>
            </a:xfrm>
            <a:custGeom>
              <a:avLst/>
              <a:gdLst>
                <a:gd name="T0" fmla="*/ 21 w 22"/>
                <a:gd name="T1" fmla="*/ 0 h 25"/>
                <a:gd name="T2" fmla="*/ 5 w 22"/>
                <a:gd name="T3" fmla="*/ 17 h 25"/>
                <a:gd name="T4" fmla="*/ 5 w 22"/>
                <a:gd name="T5" fmla="*/ 17 h 25"/>
                <a:gd name="T6" fmla="*/ 1 w 22"/>
                <a:gd name="T7" fmla="*/ 12 h 25"/>
                <a:gd name="T8" fmla="*/ 0 w 22"/>
                <a:gd name="T9" fmla="*/ 12 h 25"/>
                <a:gd name="T10" fmla="*/ 2 w 22"/>
                <a:gd name="T11" fmla="*/ 16 h 25"/>
                <a:gd name="T12" fmla="*/ 3 w 22"/>
                <a:gd name="T13" fmla="*/ 17 h 25"/>
                <a:gd name="T14" fmla="*/ 3 w 22"/>
                <a:gd name="T15" fmla="*/ 19 h 25"/>
                <a:gd name="T16" fmla="*/ 3 w 22"/>
                <a:gd name="T17" fmla="*/ 19 h 25"/>
                <a:gd name="T18" fmla="*/ 3 w 22"/>
                <a:gd name="T19" fmla="*/ 20 h 25"/>
                <a:gd name="T20" fmla="*/ 3 w 22"/>
                <a:gd name="T21" fmla="*/ 20 h 25"/>
                <a:gd name="T22" fmla="*/ 3 w 22"/>
                <a:gd name="T23" fmla="*/ 25 h 25"/>
                <a:gd name="T24" fmla="*/ 5 w 22"/>
                <a:gd name="T25" fmla="*/ 21 h 25"/>
                <a:gd name="T26" fmla="*/ 15 w 22"/>
                <a:gd name="T27" fmla="*/ 10 h 25"/>
                <a:gd name="T28" fmla="*/ 22 w 22"/>
                <a:gd name="T29" fmla="*/ 1 h 25"/>
                <a:gd name="T30" fmla="*/ 21 w 22"/>
                <a:gd name="T31"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 h="25">
                  <a:moveTo>
                    <a:pt x="21" y="0"/>
                  </a:moveTo>
                  <a:cubicBezTo>
                    <a:pt x="17" y="5"/>
                    <a:pt x="10" y="11"/>
                    <a:pt x="5" y="17"/>
                  </a:cubicBezTo>
                  <a:cubicBezTo>
                    <a:pt x="5" y="17"/>
                    <a:pt x="5" y="17"/>
                    <a:pt x="5" y="17"/>
                  </a:cubicBezTo>
                  <a:cubicBezTo>
                    <a:pt x="4" y="13"/>
                    <a:pt x="1" y="13"/>
                    <a:pt x="1" y="12"/>
                  </a:cubicBezTo>
                  <a:cubicBezTo>
                    <a:pt x="0" y="12"/>
                    <a:pt x="0" y="12"/>
                    <a:pt x="0" y="12"/>
                  </a:cubicBezTo>
                  <a:cubicBezTo>
                    <a:pt x="1" y="13"/>
                    <a:pt x="2" y="15"/>
                    <a:pt x="2" y="16"/>
                  </a:cubicBezTo>
                  <a:cubicBezTo>
                    <a:pt x="3" y="17"/>
                    <a:pt x="3" y="17"/>
                    <a:pt x="3" y="17"/>
                  </a:cubicBezTo>
                  <a:cubicBezTo>
                    <a:pt x="3" y="18"/>
                    <a:pt x="3" y="18"/>
                    <a:pt x="3" y="19"/>
                  </a:cubicBezTo>
                  <a:cubicBezTo>
                    <a:pt x="3" y="19"/>
                    <a:pt x="3" y="19"/>
                    <a:pt x="3" y="19"/>
                  </a:cubicBezTo>
                  <a:cubicBezTo>
                    <a:pt x="3" y="20"/>
                    <a:pt x="3" y="20"/>
                    <a:pt x="3" y="20"/>
                  </a:cubicBezTo>
                  <a:cubicBezTo>
                    <a:pt x="3" y="20"/>
                    <a:pt x="3" y="20"/>
                    <a:pt x="3" y="20"/>
                  </a:cubicBezTo>
                  <a:cubicBezTo>
                    <a:pt x="3" y="25"/>
                    <a:pt x="3" y="25"/>
                    <a:pt x="3" y="25"/>
                  </a:cubicBezTo>
                  <a:cubicBezTo>
                    <a:pt x="5" y="21"/>
                    <a:pt x="5" y="21"/>
                    <a:pt x="5" y="21"/>
                  </a:cubicBezTo>
                  <a:cubicBezTo>
                    <a:pt x="7" y="18"/>
                    <a:pt x="11" y="14"/>
                    <a:pt x="15" y="10"/>
                  </a:cubicBezTo>
                  <a:cubicBezTo>
                    <a:pt x="16" y="6"/>
                    <a:pt x="19" y="3"/>
                    <a:pt x="22" y="1"/>
                  </a:cubicBezTo>
                  <a:cubicBezTo>
                    <a:pt x="21" y="0"/>
                    <a:pt x="21" y="0"/>
                    <a:pt x="21" y="0"/>
                  </a:cubicBezTo>
                </a:path>
              </a:pathLst>
            </a:custGeom>
            <a:solidFill>
              <a:srgbClr val="9184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1008" name="Freeform 1598"/>
            <p:cNvSpPr>
              <a:spLocks/>
            </p:cNvSpPr>
            <p:nvPr/>
          </p:nvSpPr>
          <p:spPr bwMode="auto">
            <a:xfrm>
              <a:off x="17638713" y="1846263"/>
              <a:ext cx="107950" cy="84138"/>
            </a:xfrm>
            <a:custGeom>
              <a:avLst/>
              <a:gdLst>
                <a:gd name="T0" fmla="*/ 0 w 27"/>
                <a:gd name="T1" fmla="*/ 0 h 21"/>
                <a:gd name="T2" fmla="*/ 0 w 27"/>
                <a:gd name="T3" fmla="*/ 0 h 21"/>
                <a:gd name="T4" fmla="*/ 2 w 27"/>
                <a:gd name="T5" fmla="*/ 8 h 21"/>
                <a:gd name="T6" fmla="*/ 5 w 27"/>
                <a:gd name="T7" fmla="*/ 19 h 21"/>
                <a:gd name="T8" fmla="*/ 5 w 27"/>
                <a:gd name="T9" fmla="*/ 21 h 21"/>
                <a:gd name="T10" fmla="*/ 6 w 27"/>
                <a:gd name="T11" fmla="*/ 19 h 21"/>
                <a:gd name="T12" fmla="*/ 22 w 27"/>
                <a:gd name="T13" fmla="*/ 8 h 21"/>
                <a:gd name="T14" fmla="*/ 27 w 27"/>
                <a:gd name="T15" fmla="*/ 4 h 21"/>
                <a:gd name="T16" fmla="*/ 27 w 27"/>
                <a:gd name="T17" fmla="*/ 4 h 21"/>
                <a:gd name="T18" fmla="*/ 27 w 27"/>
                <a:gd name="T19" fmla="*/ 4 h 21"/>
                <a:gd name="T20" fmla="*/ 6 w 27"/>
                <a:gd name="T21" fmla="*/ 17 h 21"/>
                <a:gd name="T22" fmla="*/ 0 w 27"/>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21">
                  <a:moveTo>
                    <a:pt x="0" y="0"/>
                  </a:moveTo>
                  <a:cubicBezTo>
                    <a:pt x="0" y="0"/>
                    <a:pt x="0" y="0"/>
                    <a:pt x="0" y="0"/>
                  </a:cubicBezTo>
                  <a:cubicBezTo>
                    <a:pt x="1" y="1"/>
                    <a:pt x="2" y="5"/>
                    <a:pt x="2" y="8"/>
                  </a:cubicBezTo>
                  <a:cubicBezTo>
                    <a:pt x="3" y="11"/>
                    <a:pt x="5" y="15"/>
                    <a:pt x="5" y="19"/>
                  </a:cubicBezTo>
                  <a:cubicBezTo>
                    <a:pt x="5" y="21"/>
                    <a:pt x="5" y="21"/>
                    <a:pt x="5" y="21"/>
                  </a:cubicBezTo>
                  <a:cubicBezTo>
                    <a:pt x="6" y="19"/>
                    <a:pt x="6" y="19"/>
                    <a:pt x="6" y="19"/>
                  </a:cubicBezTo>
                  <a:cubicBezTo>
                    <a:pt x="11" y="15"/>
                    <a:pt x="16" y="10"/>
                    <a:pt x="22" y="8"/>
                  </a:cubicBezTo>
                  <a:cubicBezTo>
                    <a:pt x="24" y="6"/>
                    <a:pt x="25" y="4"/>
                    <a:pt x="27" y="4"/>
                  </a:cubicBezTo>
                  <a:cubicBezTo>
                    <a:pt x="27" y="4"/>
                    <a:pt x="27" y="4"/>
                    <a:pt x="27" y="4"/>
                  </a:cubicBezTo>
                  <a:cubicBezTo>
                    <a:pt x="27" y="4"/>
                    <a:pt x="27" y="4"/>
                    <a:pt x="27" y="4"/>
                  </a:cubicBezTo>
                  <a:cubicBezTo>
                    <a:pt x="19" y="6"/>
                    <a:pt x="12" y="11"/>
                    <a:pt x="6" y="17"/>
                  </a:cubicBezTo>
                  <a:cubicBezTo>
                    <a:pt x="5" y="10"/>
                    <a:pt x="0" y="0"/>
                    <a:pt x="0" y="0"/>
                  </a:cubicBezTo>
                </a:path>
              </a:pathLst>
            </a:custGeom>
            <a:solidFill>
              <a:srgbClr val="9184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1009" name="Freeform 1599"/>
            <p:cNvSpPr>
              <a:spLocks/>
            </p:cNvSpPr>
            <p:nvPr/>
          </p:nvSpPr>
          <p:spPr bwMode="auto">
            <a:xfrm>
              <a:off x="17811750" y="2082800"/>
              <a:ext cx="90487" cy="39688"/>
            </a:xfrm>
            <a:custGeom>
              <a:avLst/>
              <a:gdLst>
                <a:gd name="T0" fmla="*/ 3 w 23"/>
                <a:gd name="T1" fmla="*/ 0 h 10"/>
                <a:gd name="T2" fmla="*/ 2 w 23"/>
                <a:gd name="T3" fmla="*/ 0 h 10"/>
                <a:gd name="T4" fmla="*/ 3 w 23"/>
                <a:gd name="T5" fmla="*/ 4 h 10"/>
                <a:gd name="T6" fmla="*/ 3 w 23"/>
                <a:gd name="T7" fmla="*/ 5 h 10"/>
                <a:gd name="T8" fmla="*/ 2 w 23"/>
                <a:gd name="T9" fmla="*/ 6 h 10"/>
                <a:gd name="T10" fmla="*/ 2 w 23"/>
                <a:gd name="T11" fmla="*/ 7 h 10"/>
                <a:gd name="T12" fmla="*/ 2 w 23"/>
                <a:gd name="T13" fmla="*/ 7 h 10"/>
                <a:gd name="T14" fmla="*/ 2 w 23"/>
                <a:gd name="T15" fmla="*/ 7 h 10"/>
                <a:gd name="T16" fmla="*/ 0 w 23"/>
                <a:gd name="T17" fmla="*/ 10 h 10"/>
                <a:gd name="T18" fmla="*/ 3 w 23"/>
                <a:gd name="T19" fmla="*/ 9 h 10"/>
                <a:gd name="T20" fmla="*/ 14 w 23"/>
                <a:gd name="T21" fmla="*/ 6 h 10"/>
                <a:gd name="T22" fmla="*/ 22 w 23"/>
                <a:gd name="T23" fmla="*/ 3 h 10"/>
                <a:gd name="T24" fmla="*/ 23 w 23"/>
                <a:gd name="T25" fmla="*/ 3 h 10"/>
                <a:gd name="T26" fmla="*/ 23 w 23"/>
                <a:gd name="T27" fmla="*/ 2 h 10"/>
                <a:gd name="T28" fmla="*/ 4 w 23"/>
                <a:gd name="T29" fmla="*/ 6 h 10"/>
                <a:gd name="T30" fmla="*/ 5 w 23"/>
                <a:gd name="T31" fmla="*/ 6 h 10"/>
                <a:gd name="T32" fmla="*/ 3 w 23"/>
                <a:gd name="T33"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10">
                  <a:moveTo>
                    <a:pt x="3" y="0"/>
                  </a:moveTo>
                  <a:cubicBezTo>
                    <a:pt x="2" y="0"/>
                    <a:pt x="2" y="0"/>
                    <a:pt x="2" y="0"/>
                  </a:cubicBezTo>
                  <a:cubicBezTo>
                    <a:pt x="3" y="1"/>
                    <a:pt x="3" y="3"/>
                    <a:pt x="3" y="4"/>
                  </a:cubicBezTo>
                  <a:cubicBezTo>
                    <a:pt x="3" y="5"/>
                    <a:pt x="3" y="5"/>
                    <a:pt x="3" y="5"/>
                  </a:cubicBezTo>
                  <a:cubicBezTo>
                    <a:pt x="3" y="5"/>
                    <a:pt x="3" y="6"/>
                    <a:pt x="2" y="6"/>
                  </a:cubicBezTo>
                  <a:cubicBezTo>
                    <a:pt x="2" y="7"/>
                    <a:pt x="2" y="7"/>
                    <a:pt x="2" y="7"/>
                  </a:cubicBezTo>
                  <a:cubicBezTo>
                    <a:pt x="2" y="7"/>
                    <a:pt x="2" y="7"/>
                    <a:pt x="2" y="7"/>
                  </a:cubicBezTo>
                  <a:cubicBezTo>
                    <a:pt x="2" y="7"/>
                    <a:pt x="2" y="7"/>
                    <a:pt x="2" y="7"/>
                  </a:cubicBezTo>
                  <a:cubicBezTo>
                    <a:pt x="0" y="10"/>
                    <a:pt x="0" y="10"/>
                    <a:pt x="0" y="10"/>
                  </a:cubicBezTo>
                  <a:cubicBezTo>
                    <a:pt x="3" y="9"/>
                    <a:pt x="3" y="9"/>
                    <a:pt x="3" y="9"/>
                  </a:cubicBezTo>
                  <a:cubicBezTo>
                    <a:pt x="6" y="7"/>
                    <a:pt x="10" y="7"/>
                    <a:pt x="14" y="6"/>
                  </a:cubicBezTo>
                  <a:cubicBezTo>
                    <a:pt x="16" y="4"/>
                    <a:pt x="19" y="3"/>
                    <a:pt x="22" y="3"/>
                  </a:cubicBezTo>
                  <a:cubicBezTo>
                    <a:pt x="22" y="3"/>
                    <a:pt x="23" y="3"/>
                    <a:pt x="23" y="3"/>
                  </a:cubicBezTo>
                  <a:cubicBezTo>
                    <a:pt x="23" y="2"/>
                    <a:pt x="23" y="2"/>
                    <a:pt x="23" y="2"/>
                  </a:cubicBezTo>
                  <a:cubicBezTo>
                    <a:pt x="17" y="3"/>
                    <a:pt x="10" y="4"/>
                    <a:pt x="4" y="6"/>
                  </a:cubicBezTo>
                  <a:cubicBezTo>
                    <a:pt x="5" y="6"/>
                    <a:pt x="5" y="6"/>
                    <a:pt x="5" y="6"/>
                  </a:cubicBezTo>
                  <a:cubicBezTo>
                    <a:pt x="5" y="3"/>
                    <a:pt x="3" y="1"/>
                    <a:pt x="3" y="0"/>
                  </a:cubicBezTo>
                </a:path>
              </a:pathLst>
            </a:custGeom>
            <a:solidFill>
              <a:srgbClr val="9184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grpSp>
      <p:grpSp>
        <p:nvGrpSpPr>
          <p:cNvPr id="120985" name="Group 120984"/>
          <p:cNvGrpSpPr/>
          <p:nvPr/>
        </p:nvGrpSpPr>
        <p:grpSpPr>
          <a:xfrm>
            <a:off x="6242480" y="2222500"/>
            <a:ext cx="1944687" cy="1012825"/>
            <a:chOff x="17116425" y="2222500"/>
            <a:chExt cx="1944687" cy="1012825"/>
          </a:xfrm>
        </p:grpSpPr>
        <p:sp>
          <p:nvSpPr>
            <p:cNvPr id="990" name="Freeform 1580"/>
            <p:cNvSpPr>
              <a:spLocks/>
            </p:cNvSpPr>
            <p:nvPr/>
          </p:nvSpPr>
          <p:spPr bwMode="auto">
            <a:xfrm>
              <a:off x="17116425" y="2222500"/>
              <a:ext cx="168275" cy="187325"/>
            </a:xfrm>
            <a:custGeom>
              <a:avLst/>
              <a:gdLst>
                <a:gd name="T0" fmla="*/ 41 w 42"/>
                <a:gd name="T1" fmla="*/ 0 h 47"/>
                <a:gd name="T2" fmla="*/ 30 w 42"/>
                <a:gd name="T3" fmla="*/ 41 h 47"/>
                <a:gd name="T4" fmla="*/ 10 w 42"/>
                <a:gd name="T5" fmla="*/ 30 h 47"/>
                <a:gd name="T6" fmla="*/ 7 w 42"/>
                <a:gd name="T7" fmla="*/ 30 h 47"/>
                <a:gd name="T8" fmla="*/ 0 w 42"/>
                <a:gd name="T9" fmla="*/ 35 h 47"/>
                <a:gd name="T10" fmla="*/ 0 w 42"/>
                <a:gd name="T11" fmla="*/ 35 h 47"/>
                <a:gd name="T12" fmla="*/ 7 w 42"/>
                <a:gd name="T13" fmla="*/ 32 h 47"/>
                <a:gd name="T14" fmla="*/ 9 w 42"/>
                <a:gd name="T15" fmla="*/ 32 h 47"/>
                <a:gd name="T16" fmla="*/ 10 w 42"/>
                <a:gd name="T17" fmla="*/ 32 h 47"/>
                <a:gd name="T18" fmla="*/ 10 w 42"/>
                <a:gd name="T19" fmla="*/ 32 h 47"/>
                <a:gd name="T20" fmla="*/ 31 w 42"/>
                <a:gd name="T21" fmla="*/ 45 h 47"/>
                <a:gd name="T22" fmla="*/ 33 w 42"/>
                <a:gd name="T23" fmla="*/ 47 h 47"/>
                <a:gd name="T24" fmla="*/ 33 w 42"/>
                <a:gd name="T25" fmla="*/ 44 h 47"/>
                <a:gd name="T26" fmla="*/ 35 w 42"/>
                <a:gd name="T27" fmla="*/ 16 h 47"/>
                <a:gd name="T28" fmla="*/ 39 w 42"/>
                <a:gd name="T29" fmla="*/ 4 h 47"/>
                <a:gd name="T30" fmla="*/ 42 w 42"/>
                <a:gd name="T31" fmla="*/ 1 h 47"/>
                <a:gd name="T32" fmla="*/ 41 w 42"/>
                <a:gd name="T33"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 h="47">
                  <a:moveTo>
                    <a:pt x="41" y="0"/>
                  </a:moveTo>
                  <a:cubicBezTo>
                    <a:pt x="32" y="11"/>
                    <a:pt x="30" y="27"/>
                    <a:pt x="30" y="41"/>
                  </a:cubicBezTo>
                  <a:cubicBezTo>
                    <a:pt x="24" y="35"/>
                    <a:pt x="16" y="30"/>
                    <a:pt x="10" y="30"/>
                  </a:cubicBezTo>
                  <a:cubicBezTo>
                    <a:pt x="9" y="30"/>
                    <a:pt x="8" y="30"/>
                    <a:pt x="7" y="30"/>
                  </a:cubicBezTo>
                  <a:cubicBezTo>
                    <a:pt x="4" y="31"/>
                    <a:pt x="2" y="32"/>
                    <a:pt x="0" y="35"/>
                  </a:cubicBezTo>
                  <a:cubicBezTo>
                    <a:pt x="0" y="35"/>
                    <a:pt x="0" y="35"/>
                    <a:pt x="0" y="35"/>
                  </a:cubicBezTo>
                  <a:cubicBezTo>
                    <a:pt x="2" y="33"/>
                    <a:pt x="5" y="32"/>
                    <a:pt x="7" y="32"/>
                  </a:cubicBezTo>
                  <a:cubicBezTo>
                    <a:pt x="8" y="32"/>
                    <a:pt x="9" y="32"/>
                    <a:pt x="9" y="32"/>
                  </a:cubicBezTo>
                  <a:cubicBezTo>
                    <a:pt x="10" y="32"/>
                    <a:pt x="10" y="32"/>
                    <a:pt x="10" y="32"/>
                  </a:cubicBezTo>
                  <a:cubicBezTo>
                    <a:pt x="10" y="32"/>
                    <a:pt x="10" y="32"/>
                    <a:pt x="10" y="32"/>
                  </a:cubicBezTo>
                  <a:cubicBezTo>
                    <a:pt x="16" y="32"/>
                    <a:pt x="24" y="38"/>
                    <a:pt x="31" y="45"/>
                  </a:cubicBezTo>
                  <a:cubicBezTo>
                    <a:pt x="33" y="47"/>
                    <a:pt x="33" y="47"/>
                    <a:pt x="33" y="47"/>
                  </a:cubicBezTo>
                  <a:cubicBezTo>
                    <a:pt x="33" y="44"/>
                    <a:pt x="33" y="44"/>
                    <a:pt x="33" y="44"/>
                  </a:cubicBezTo>
                  <a:cubicBezTo>
                    <a:pt x="32" y="34"/>
                    <a:pt x="32" y="25"/>
                    <a:pt x="35" y="16"/>
                  </a:cubicBezTo>
                  <a:cubicBezTo>
                    <a:pt x="36" y="12"/>
                    <a:pt x="37" y="8"/>
                    <a:pt x="39" y="4"/>
                  </a:cubicBezTo>
                  <a:cubicBezTo>
                    <a:pt x="40" y="3"/>
                    <a:pt x="41" y="2"/>
                    <a:pt x="42" y="1"/>
                  </a:cubicBezTo>
                  <a:cubicBezTo>
                    <a:pt x="41" y="0"/>
                    <a:pt x="41" y="0"/>
                    <a:pt x="41" y="0"/>
                  </a:cubicBezTo>
                </a:path>
              </a:pathLst>
            </a:custGeom>
            <a:solidFill>
              <a:srgbClr val="9184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993" name="Freeform 1583"/>
            <p:cNvSpPr>
              <a:spLocks/>
            </p:cNvSpPr>
            <p:nvPr/>
          </p:nvSpPr>
          <p:spPr bwMode="auto">
            <a:xfrm>
              <a:off x="17392650" y="2486025"/>
              <a:ext cx="114300" cy="100013"/>
            </a:xfrm>
            <a:custGeom>
              <a:avLst/>
              <a:gdLst>
                <a:gd name="T0" fmla="*/ 24 w 29"/>
                <a:gd name="T1" fmla="*/ 0 h 25"/>
                <a:gd name="T2" fmla="*/ 23 w 29"/>
                <a:gd name="T3" fmla="*/ 0 h 25"/>
                <a:gd name="T4" fmla="*/ 23 w 29"/>
                <a:gd name="T5" fmla="*/ 0 h 25"/>
                <a:gd name="T6" fmla="*/ 25 w 29"/>
                <a:gd name="T7" fmla="*/ 20 h 25"/>
                <a:gd name="T8" fmla="*/ 0 w 29"/>
                <a:gd name="T9" fmla="*/ 14 h 25"/>
                <a:gd name="T10" fmla="*/ 0 w 29"/>
                <a:gd name="T11" fmla="*/ 15 h 25"/>
                <a:gd name="T12" fmla="*/ 1 w 29"/>
                <a:gd name="T13" fmla="*/ 14 h 25"/>
                <a:gd name="T14" fmla="*/ 9 w 29"/>
                <a:gd name="T15" fmla="*/ 17 h 25"/>
                <a:gd name="T16" fmla="*/ 26 w 29"/>
                <a:gd name="T17" fmla="*/ 23 h 25"/>
                <a:gd name="T18" fmla="*/ 29 w 29"/>
                <a:gd name="T19" fmla="*/ 25 h 25"/>
                <a:gd name="T20" fmla="*/ 28 w 29"/>
                <a:gd name="T21" fmla="*/ 22 h 25"/>
                <a:gd name="T22" fmla="*/ 27 w 29"/>
                <a:gd name="T23" fmla="*/ 20 h 25"/>
                <a:gd name="T24" fmla="*/ 26 w 29"/>
                <a:gd name="T25" fmla="*/ 9 h 25"/>
                <a:gd name="T26" fmla="*/ 24 w 29"/>
                <a:gd name="T2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25">
                  <a:moveTo>
                    <a:pt x="24" y="0"/>
                  </a:moveTo>
                  <a:cubicBezTo>
                    <a:pt x="23" y="0"/>
                    <a:pt x="23" y="0"/>
                    <a:pt x="23" y="0"/>
                  </a:cubicBezTo>
                  <a:cubicBezTo>
                    <a:pt x="23" y="0"/>
                    <a:pt x="23" y="0"/>
                    <a:pt x="23" y="0"/>
                  </a:cubicBezTo>
                  <a:cubicBezTo>
                    <a:pt x="24" y="5"/>
                    <a:pt x="23" y="13"/>
                    <a:pt x="25" y="20"/>
                  </a:cubicBezTo>
                  <a:cubicBezTo>
                    <a:pt x="17" y="15"/>
                    <a:pt x="8" y="15"/>
                    <a:pt x="0" y="14"/>
                  </a:cubicBezTo>
                  <a:cubicBezTo>
                    <a:pt x="0" y="15"/>
                    <a:pt x="0" y="15"/>
                    <a:pt x="0" y="15"/>
                  </a:cubicBezTo>
                  <a:cubicBezTo>
                    <a:pt x="0" y="14"/>
                    <a:pt x="1" y="14"/>
                    <a:pt x="1" y="14"/>
                  </a:cubicBezTo>
                  <a:cubicBezTo>
                    <a:pt x="4" y="14"/>
                    <a:pt x="6" y="16"/>
                    <a:pt x="9" y="17"/>
                  </a:cubicBezTo>
                  <a:cubicBezTo>
                    <a:pt x="15" y="18"/>
                    <a:pt x="21" y="20"/>
                    <a:pt x="26" y="23"/>
                  </a:cubicBezTo>
                  <a:cubicBezTo>
                    <a:pt x="29" y="25"/>
                    <a:pt x="29" y="25"/>
                    <a:pt x="29" y="25"/>
                  </a:cubicBezTo>
                  <a:cubicBezTo>
                    <a:pt x="28" y="22"/>
                    <a:pt x="28" y="22"/>
                    <a:pt x="28" y="22"/>
                  </a:cubicBezTo>
                  <a:cubicBezTo>
                    <a:pt x="27" y="21"/>
                    <a:pt x="27" y="21"/>
                    <a:pt x="27" y="20"/>
                  </a:cubicBezTo>
                  <a:cubicBezTo>
                    <a:pt x="26" y="17"/>
                    <a:pt x="26" y="13"/>
                    <a:pt x="26" y="9"/>
                  </a:cubicBezTo>
                  <a:cubicBezTo>
                    <a:pt x="25" y="6"/>
                    <a:pt x="24" y="3"/>
                    <a:pt x="24" y="0"/>
                  </a:cubicBezTo>
                </a:path>
              </a:pathLst>
            </a:custGeom>
            <a:solidFill>
              <a:srgbClr val="9184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996" name="Freeform 1586"/>
            <p:cNvSpPr>
              <a:spLocks/>
            </p:cNvSpPr>
            <p:nvPr/>
          </p:nvSpPr>
          <p:spPr bwMode="auto">
            <a:xfrm>
              <a:off x="18568988" y="2359025"/>
              <a:ext cx="104775" cy="87313"/>
            </a:xfrm>
            <a:custGeom>
              <a:avLst/>
              <a:gdLst>
                <a:gd name="T0" fmla="*/ 25 w 26"/>
                <a:gd name="T1" fmla="*/ 0 h 22"/>
                <a:gd name="T2" fmla="*/ 17 w 26"/>
                <a:gd name="T3" fmla="*/ 16 h 22"/>
                <a:gd name="T4" fmla="*/ 9 w 26"/>
                <a:gd name="T5" fmla="*/ 11 h 22"/>
                <a:gd name="T6" fmla="*/ 4 w 26"/>
                <a:gd name="T7" fmla="*/ 10 h 22"/>
                <a:gd name="T8" fmla="*/ 1 w 26"/>
                <a:gd name="T9" fmla="*/ 10 h 22"/>
                <a:gd name="T10" fmla="*/ 0 w 26"/>
                <a:gd name="T11" fmla="*/ 11 h 22"/>
                <a:gd name="T12" fmla="*/ 9 w 26"/>
                <a:gd name="T13" fmla="*/ 13 h 22"/>
                <a:gd name="T14" fmla="*/ 17 w 26"/>
                <a:gd name="T15" fmla="*/ 20 h 22"/>
                <a:gd name="T16" fmla="*/ 18 w 26"/>
                <a:gd name="T17" fmla="*/ 22 h 22"/>
                <a:gd name="T18" fmla="*/ 19 w 26"/>
                <a:gd name="T19" fmla="*/ 19 h 22"/>
                <a:gd name="T20" fmla="*/ 25 w 26"/>
                <a:gd name="T21" fmla="*/ 6 h 22"/>
                <a:gd name="T22" fmla="*/ 26 w 26"/>
                <a:gd name="T23" fmla="*/ 0 h 22"/>
                <a:gd name="T24" fmla="*/ 25 w 26"/>
                <a:gd name="T25"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 h="22">
                  <a:moveTo>
                    <a:pt x="25" y="0"/>
                  </a:moveTo>
                  <a:cubicBezTo>
                    <a:pt x="24" y="4"/>
                    <a:pt x="19" y="10"/>
                    <a:pt x="17" y="16"/>
                  </a:cubicBezTo>
                  <a:cubicBezTo>
                    <a:pt x="15" y="12"/>
                    <a:pt x="12" y="11"/>
                    <a:pt x="9" y="11"/>
                  </a:cubicBezTo>
                  <a:cubicBezTo>
                    <a:pt x="7" y="10"/>
                    <a:pt x="6" y="10"/>
                    <a:pt x="4" y="10"/>
                  </a:cubicBezTo>
                  <a:cubicBezTo>
                    <a:pt x="3" y="10"/>
                    <a:pt x="2" y="10"/>
                    <a:pt x="1" y="10"/>
                  </a:cubicBezTo>
                  <a:cubicBezTo>
                    <a:pt x="0" y="11"/>
                    <a:pt x="0" y="11"/>
                    <a:pt x="0" y="11"/>
                  </a:cubicBezTo>
                  <a:cubicBezTo>
                    <a:pt x="4" y="13"/>
                    <a:pt x="7" y="13"/>
                    <a:pt x="9" y="13"/>
                  </a:cubicBezTo>
                  <a:cubicBezTo>
                    <a:pt x="12" y="13"/>
                    <a:pt x="14" y="14"/>
                    <a:pt x="17" y="20"/>
                  </a:cubicBezTo>
                  <a:cubicBezTo>
                    <a:pt x="18" y="22"/>
                    <a:pt x="18" y="22"/>
                    <a:pt x="18" y="22"/>
                  </a:cubicBezTo>
                  <a:cubicBezTo>
                    <a:pt x="19" y="19"/>
                    <a:pt x="19" y="19"/>
                    <a:pt x="19" y="19"/>
                  </a:cubicBezTo>
                  <a:cubicBezTo>
                    <a:pt x="20" y="15"/>
                    <a:pt x="22" y="11"/>
                    <a:pt x="25" y="6"/>
                  </a:cubicBezTo>
                  <a:cubicBezTo>
                    <a:pt x="25" y="4"/>
                    <a:pt x="25" y="2"/>
                    <a:pt x="26" y="0"/>
                  </a:cubicBezTo>
                  <a:cubicBezTo>
                    <a:pt x="25" y="0"/>
                    <a:pt x="25" y="0"/>
                    <a:pt x="25" y="0"/>
                  </a:cubicBezTo>
                </a:path>
              </a:pathLst>
            </a:custGeom>
            <a:solidFill>
              <a:srgbClr val="9184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997" name="Rectangle 1587"/>
            <p:cNvSpPr>
              <a:spLocks noChangeArrowheads="1"/>
            </p:cNvSpPr>
            <p:nvPr/>
          </p:nvSpPr>
          <p:spPr bwMode="auto">
            <a:xfrm>
              <a:off x="18568988" y="2401888"/>
              <a:ext cx="1587" cy="1588"/>
            </a:xfrm>
            <a:prstGeom prst="rect">
              <a:avLst/>
            </a:prstGeom>
            <a:solidFill>
              <a:srgbClr val="91847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998" name="Freeform 1588"/>
            <p:cNvSpPr>
              <a:spLocks/>
            </p:cNvSpPr>
            <p:nvPr/>
          </p:nvSpPr>
          <p:spPr bwMode="auto">
            <a:xfrm>
              <a:off x="18568988" y="2401888"/>
              <a:ext cx="0" cy="0"/>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999" name="Freeform 1589"/>
            <p:cNvSpPr>
              <a:spLocks/>
            </p:cNvSpPr>
            <p:nvPr/>
          </p:nvSpPr>
          <p:spPr bwMode="auto">
            <a:xfrm>
              <a:off x="18405475" y="2490788"/>
              <a:ext cx="104775" cy="71438"/>
            </a:xfrm>
            <a:custGeom>
              <a:avLst/>
              <a:gdLst>
                <a:gd name="T0" fmla="*/ 22 w 26"/>
                <a:gd name="T1" fmla="*/ 0 h 18"/>
                <a:gd name="T2" fmla="*/ 22 w 26"/>
                <a:gd name="T3" fmla="*/ 0 h 18"/>
                <a:gd name="T4" fmla="*/ 23 w 26"/>
                <a:gd name="T5" fmla="*/ 15 h 18"/>
                <a:gd name="T6" fmla="*/ 0 w 26"/>
                <a:gd name="T7" fmla="*/ 8 h 18"/>
                <a:gd name="T8" fmla="*/ 0 w 26"/>
                <a:gd name="T9" fmla="*/ 8 h 18"/>
                <a:gd name="T10" fmla="*/ 4 w 26"/>
                <a:gd name="T11" fmla="*/ 12 h 18"/>
                <a:gd name="T12" fmla="*/ 24 w 26"/>
                <a:gd name="T13" fmla="*/ 18 h 18"/>
                <a:gd name="T14" fmla="*/ 26 w 26"/>
                <a:gd name="T15" fmla="*/ 18 h 18"/>
                <a:gd name="T16" fmla="*/ 25 w 26"/>
                <a:gd name="T17" fmla="*/ 16 h 18"/>
                <a:gd name="T18" fmla="*/ 25 w 26"/>
                <a:gd name="T19" fmla="*/ 8 h 18"/>
                <a:gd name="T20" fmla="*/ 22 w 26"/>
                <a:gd name="T21"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 h="18">
                  <a:moveTo>
                    <a:pt x="22" y="0"/>
                  </a:moveTo>
                  <a:cubicBezTo>
                    <a:pt x="22" y="0"/>
                    <a:pt x="22" y="0"/>
                    <a:pt x="22" y="0"/>
                  </a:cubicBezTo>
                  <a:cubicBezTo>
                    <a:pt x="23" y="5"/>
                    <a:pt x="22" y="9"/>
                    <a:pt x="23" y="15"/>
                  </a:cubicBezTo>
                  <a:cubicBezTo>
                    <a:pt x="16" y="12"/>
                    <a:pt x="6" y="10"/>
                    <a:pt x="0" y="8"/>
                  </a:cubicBezTo>
                  <a:cubicBezTo>
                    <a:pt x="0" y="8"/>
                    <a:pt x="0" y="8"/>
                    <a:pt x="0" y="8"/>
                  </a:cubicBezTo>
                  <a:cubicBezTo>
                    <a:pt x="1" y="9"/>
                    <a:pt x="3" y="10"/>
                    <a:pt x="4" y="12"/>
                  </a:cubicBezTo>
                  <a:cubicBezTo>
                    <a:pt x="11" y="14"/>
                    <a:pt x="19" y="16"/>
                    <a:pt x="24" y="18"/>
                  </a:cubicBezTo>
                  <a:cubicBezTo>
                    <a:pt x="26" y="18"/>
                    <a:pt x="26" y="18"/>
                    <a:pt x="26" y="18"/>
                  </a:cubicBezTo>
                  <a:cubicBezTo>
                    <a:pt x="25" y="16"/>
                    <a:pt x="25" y="16"/>
                    <a:pt x="25" y="16"/>
                  </a:cubicBezTo>
                  <a:cubicBezTo>
                    <a:pt x="25" y="13"/>
                    <a:pt x="25" y="11"/>
                    <a:pt x="25" y="8"/>
                  </a:cubicBezTo>
                  <a:cubicBezTo>
                    <a:pt x="23" y="5"/>
                    <a:pt x="22" y="2"/>
                    <a:pt x="22" y="0"/>
                  </a:cubicBezTo>
                </a:path>
              </a:pathLst>
            </a:custGeom>
            <a:solidFill>
              <a:srgbClr val="9184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1000" name="Freeform 1590"/>
            <p:cNvSpPr>
              <a:spLocks/>
            </p:cNvSpPr>
            <p:nvPr/>
          </p:nvSpPr>
          <p:spPr bwMode="auto">
            <a:xfrm>
              <a:off x="18976975" y="2614613"/>
              <a:ext cx="84137" cy="92075"/>
            </a:xfrm>
            <a:custGeom>
              <a:avLst/>
              <a:gdLst>
                <a:gd name="T0" fmla="*/ 19 w 21"/>
                <a:gd name="T1" fmla="*/ 0 h 23"/>
                <a:gd name="T2" fmla="*/ 14 w 21"/>
                <a:gd name="T3" fmla="*/ 8 h 23"/>
                <a:gd name="T4" fmla="*/ 8 w 21"/>
                <a:gd name="T5" fmla="*/ 17 h 23"/>
                <a:gd name="T6" fmla="*/ 5 w 21"/>
                <a:gd name="T7" fmla="*/ 12 h 23"/>
                <a:gd name="T8" fmla="*/ 3 w 21"/>
                <a:gd name="T9" fmla="*/ 8 h 23"/>
                <a:gd name="T10" fmla="*/ 3 w 21"/>
                <a:gd name="T11" fmla="*/ 7 h 23"/>
                <a:gd name="T12" fmla="*/ 2 w 21"/>
                <a:gd name="T13" fmla="*/ 7 h 23"/>
                <a:gd name="T14" fmla="*/ 1 w 21"/>
                <a:gd name="T15" fmla="*/ 6 h 23"/>
                <a:gd name="T16" fmla="*/ 1 w 21"/>
                <a:gd name="T17" fmla="*/ 6 h 23"/>
                <a:gd name="T18" fmla="*/ 0 w 21"/>
                <a:gd name="T19" fmla="*/ 8 h 23"/>
                <a:gd name="T20" fmla="*/ 0 w 21"/>
                <a:gd name="T21" fmla="*/ 8 h 23"/>
                <a:gd name="T22" fmla="*/ 1 w 21"/>
                <a:gd name="T23" fmla="*/ 8 h 23"/>
                <a:gd name="T24" fmla="*/ 1 w 21"/>
                <a:gd name="T25" fmla="*/ 8 h 23"/>
                <a:gd name="T26" fmla="*/ 1 w 21"/>
                <a:gd name="T27" fmla="*/ 8 h 23"/>
                <a:gd name="T28" fmla="*/ 4 w 21"/>
                <a:gd name="T29" fmla="*/ 13 h 23"/>
                <a:gd name="T30" fmla="*/ 7 w 21"/>
                <a:gd name="T31" fmla="*/ 20 h 23"/>
                <a:gd name="T32" fmla="*/ 7 w 21"/>
                <a:gd name="T33" fmla="*/ 20 h 23"/>
                <a:gd name="T34" fmla="*/ 7 w 21"/>
                <a:gd name="T35" fmla="*/ 23 h 23"/>
                <a:gd name="T36" fmla="*/ 9 w 21"/>
                <a:gd name="T37" fmla="*/ 21 h 23"/>
                <a:gd name="T38" fmla="*/ 16 w 21"/>
                <a:gd name="T39" fmla="*/ 9 h 23"/>
                <a:gd name="T40" fmla="*/ 21 w 21"/>
                <a:gd name="T41" fmla="*/ 1 h 23"/>
                <a:gd name="T42" fmla="*/ 19 w 21"/>
                <a:gd name="T4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 h="23">
                  <a:moveTo>
                    <a:pt x="19" y="0"/>
                  </a:moveTo>
                  <a:cubicBezTo>
                    <a:pt x="19" y="0"/>
                    <a:pt x="16" y="4"/>
                    <a:pt x="14" y="8"/>
                  </a:cubicBezTo>
                  <a:cubicBezTo>
                    <a:pt x="12" y="11"/>
                    <a:pt x="10" y="15"/>
                    <a:pt x="8" y="17"/>
                  </a:cubicBezTo>
                  <a:cubicBezTo>
                    <a:pt x="7" y="16"/>
                    <a:pt x="6" y="14"/>
                    <a:pt x="5" y="12"/>
                  </a:cubicBezTo>
                  <a:cubicBezTo>
                    <a:pt x="5" y="10"/>
                    <a:pt x="4" y="9"/>
                    <a:pt x="3" y="8"/>
                  </a:cubicBezTo>
                  <a:cubicBezTo>
                    <a:pt x="3" y="8"/>
                    <a:pt x="3" y="7"/>
                    <a:pt x="3" y="7"/>
                  </a:cubicBezTo>
                  <a:cubicBezTo>
                    <a:pt x="2" y="7"/>
                    <a:pt x="2" y="7"/>
                    <a:pt x="2" y="7"/>
                  </a:cubicBezTo>
                  <a:cubicBezTo>
                    <a:pt x="2" y="7"/>
                    <a:pt x="2" y="6"/>
                    <a:pt x="1" y="6"/>
                  </a:cubicBezTo>
                  <a:cubicBezTo>
                    <a:pt x="1" y="6"/>
                    <a:pt x="1" y="6"/>
                    <a:pt x="1" y="6"/>
                  </a:cubicBezTo>
                  <a:cubicBezTo>
                    <a:pt x="0" y="7"/>
                    <a:pt x="0" y="7"/>
                    <a:pt x="0" y="8"/>
                  </a:cubicBezTo>
                  <a:cubicBezTo>
                    <a:pt x="0" y="8"/>
                    <a:pt x="0" y="8"/>
                    <a:pt x="0" y="8"/>
                  </a:cubicBezTo>
                  <a:cubicBezTo>
                    <a:pt x="1" y="8"/>
                    <a:pt x="1" y="8"/>
                    <a:pt x="1" y="8"/>
                  </a:cubicBezTo>
                  <a:cubicBezTo>
                    <a:pt x="1" y="8"/>
                    <a:pt x="1" y="8"/>
                    <a:pt x="1" y="8"/>
                  </a:cubicBezTo>
                  <a:cubicBezTo>
                    <a:pt x="1" y="8"/>
                    <a:pt x="1" y="8"/>
                    <a:pt x="1" y="8"/>
                  </a:cubicBezTo>
                  <a:cubicBezTo>
                    <a:pt x="1" y="8"/>
                    <a:pt x="3" y="11"/>
                    <a:pt x="4" y="13"/>
                  </a:cubicBezTo>
                  <a:cubicBezTo>
                    <a:pt x="5" y="16"/>
                    <a:pt x="6" y="19"/>
                    <a:pt x="7" y="20"/>
                  </a:cubicBezTo>
                  <a:cubicBezTo>
                    <a:pt x="7" y="20"/>
                    <a:pt x="7" y="20"/>
                    <a:pt x="7" y="20"/>
                  </a:cubicBezTo>
                  <a:cubicBezTo>
                    <a:pt x="7" y="23"/>
                    <a:pt x="7" y="23"/>
                    <a:pt x="7" y="23"/>
                  </a:cubicBezTo>
                  <a:cubicBezTo>
                    <a:pt x="9" y="21"/>
                    <a:pt x="9" y="21"/>
                    <a:pt x="9" y="21"/>
                  </a:cubicBezTo>
                  <a:cubicBezTo>
                    <a:pt x="10" y="18"/>
                    <a:pt x="13" y="13"/>
                    <a:pt x="16" y="9"/>
                  </a:cubicBezTo>
                  <a:cubicBezTo>
                    <a:pt x="18" y="5"/>
                    <a:pt x="20" y="2"/>
                    <a:pt x="21" y="1"/>
                  </a:cubicBezTo>
                  <a:cubicBezTo>
                    <a:pt x="19" y="0"/>
                    <a:pt x="19" y="0"/>
                    <a:pt x="19" y="0"/>
                  </a:cubicBezTo>
                </a:path>
              </a:pathLst>
            </a:custGeom>
            <a:solidFill>
              <a:srgbClr val="9184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1005" name="Freeform 1595"/>
            <p:cNvSpPr>
              <a:spLocks/>
            </p:cNvSpPr>
            <p:nvPr/>
          </p:nvSpPr>
          <p:spPr bwMode="auto">
            <a:xfrm>
              <a:off x="17356138" y="2338388"/>
              <a:ext cx="123825" cy="60325"/>
            </a:xfrm>
            <a:custGeom>
              <a:avLst/>
              <a:gdLst>
                <a:gd name="T0" fmla="*/ 4 w 31"/>
                <a:gd name="T1" fmla="*/ 0 h 15"/>
                <a:gd name="T2" fmla="*/ 3 w 31"/>
                <a:gd name="T3" fmla="*/ 0 h 15"/>
                <a:gd name="T4" fmla="*/ 1 w 31"/>
                <a:gd name="T5" fmla="*/ 0 h 15"/>
                <a:gd name="T6" fmla="*/ 1 w 31"/>
                <a:gd name="T7" fmla="*/ 0 h 15"/>
                <a:gd name="T8" fmla="*/ 1 w 31"/>
                <a:gd name="T9" fmla="*/ 0 h 15"/>
                <a:gd name="T10" fmla="*/ 0 w 31"/>
                <a:gd name="T11" fmla="*/ 0 h 15"/>
                <a:gd name="T12" fmla="*/ 0 w 31"/>
                <a:gd name="T13" fmla="*/ 0 h 15"/>
                <a:gd name="T14" fmla="*/ 1 w 31"/>
                <a:gd name="T15" fmla="*/ 0 h 15"/>
                <a:gd name="T16" fmla="*/ 6 w 31"/>
                <a:gd name="T17" fmla="*/ 2 h 15"/>
                <a:gd name="T18" fmla="*/ 6 w 31"/>
                <a:gd name="T19" fmla="*/ 2 h 15"/>
                <a:gd name="T20" fmla="*/ 6 w 31"/>
                <a:gd name="T21" fmla="*/ 2 h 15"/>
                <a:gd name="T22" fmla="*/ 6 w 31"/>
                <a:gd name="T23" fmla="*/ 2 h 15"/>
                <a:gd name="T24" fmla="*/ 6 w 31"/>
                <a:gd name="T25" fmla="*/ 3 h 15"/>
                <a:gd name="T26" fmla="*/ 6 w 31"/>
                <a:gd name="T27" fmla="*/ 10 h 15"/>
                <a:gd name="T28" fmla="*/ 6 w 31"/>
                <a:gd name="T29" fmla="*/ 11 h 15"/>
                <a:gd name="T30" fmla="*/ 5 w 31"/>
                <a:gd name="T31" fmla="*/ 15 h 15"/>
                <a:gd name="T32" fmla="*/ 7 w 31"/>
                <a:gd name="T33" fmla="*/ 12 h 15"/>
                <a:gd name="T34" fmla="*/ 20 w 31"/>
                <a:gd name="T35" fmla="*/ 7 h 15"/>
                <a:gd name="T36" fmla="*/ 22 w 31"/>
                <a:gd name="T37" fmla="*/ 7 h 15"/>
                <a:gd name="T38" fmla="*/ 25 w 31"/>
                <a:gd name="T39" fmla="*/ 7 h 15"/>
                <a:gd name="T40" fmla="*/ 31 w 31"/>
                <a:gd name="T41" fmla="*/ 8 h 15"/>
                <a:gd name="T42" fmla="*/ 31 w 31"/>
                <a:gd name="T43" fmla="*/ 8 h 15"/>
                <a:gd name="T44" fmla="*/ 27 w 31"/>
                <a:gd name="T45" fmla="*/ 6 h 15"/>
                <a:gd name="T46" fmla="*/ 20 w 31"/>
                <a:gd name="T47" fmla="*/ 5 h 15"/>
                <a:gd name="T48" fmla="*/ 8 w 31"/>
                <a:gd name="T49" fmla="*/ 9 h 15"/>
                <a:gd name="T50" fmla="*/ 8 w 31"/>
                <a:gd name="T51" fmla="*/ 1 h 15"/>
                <a:gd name="T52" fmla="*/ 8 w 31"/>
                <a:gd name="T53" fmla="*/ 1 h 15"/>
                <a:gd name="T54" fmla="*/ 7 w 31"/>
                <a:gd name="T55" fmla="*/ 0 h 15"/>
                <a:gd name="T56" fmla="*/ 7 w 31"/>
                <a:gd name="T57" fmla="*/ 0 h 15"/>
                <a:gd name="T58" fmla="*/ 4 w 31"/>
                <a:gd name="T59"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1" h="15">
                  <a:moveTo>
                    <a:pt x="4" y="0"/>
                  </a:moveTo>
                  <a:cubicBezTo>
                    <a:pt x="4" y="0"/>
                    <a:pt x="4" y="0"/>
                    <a:pt x="3" y="0"/>
                  </a:cubicBezTo>
                  <a:cubicBezTo>
                    <a:pt x="3" y="0"/>
                    <a:pt x="2" y="0"/>
                    <a:pt x="1" y="0"/>
                  </a:cubicBezTo>
                  <a:cubicBezTo>
                    <a:pt x="1" y="0"/>
                    <a:pt x="1" y="0"/>
                    <a:pt x="1" y="0"/>
                  </a:cubicBezTo>
                  <a:cubicBezTo>
                    <a:pt x="1" y="0"/>
                    <a:pt x="1" y="0"/>
                    <a:pt x="1" y="0"/>
                  </a:cubicBezTo>
                  <a:cubicBezTo>
                    <a:pt x="0" y="0"/>
                    <a:pt x="0" y="0"/>
                    <a:pt x="0" y="0"/>
                  </a:cubicBezTo>
                  <a:cubicBezTo>
                    <a:pt x="0" y="0"/>
                    <a:pt x="0" y="0"/>
                    <a:pt x="0" y="0"/>
                  </a:cubicBezTo>
                  <a:cubicBezTo>
                    <a:pt x="0" y="0"/>
                    <a:pt x="1" y="0"/>
                    <a:pt x="1" y="0"/>
                  </a:cubicBezTo>
                  <a:cubicBezTo>
                    <a:pt x="3" y="0"/>
                    <a:pt x="4" y="1"/>
                    <a:pt x="6" y="2"/>
                  </a:cubicBezTo>
                  <a:cubicBezTo>
                    <a:pt x="6" y="2"/>
                    <a:pt x="6" y="2"/>
                    <a:pt x="6" y="2"/>
                  </a:cubicBezTo>
                  <a:cubicBezTo>
                    <a:pt x="6" y="2"/>
                    <a:pt x="6" y="2"/>
                    <a:pt x="6" y="2"/>
                  </a:cubicBezTo>
                  <a:cubicBezTo>
                    <a:pt x="6" y="2"/>
                    <a:pt x="6" y="2"/>
                    <a:pt x="6" y="2"/>
                  </a:cubicBezTo>
                  <a:cubicBezTo>
                    <a:pt x="6" y="3"/>
                    <a:pt x="6" y="3"/>
                    <a:pt x="6" y="3"/>
                  </a:cubicBezTo>
                  <a:cubicBezTo>
                    <a:pt x="6" y="5"/>
                    <a:pt x="7" y="8"/>
                    <a:pt x="6" y="10"/>
                  </a:cubicBezTo>
                  <a:cubicBezTo>
                    <a:pt x="6" y="10"/>
                    <a:pt x="6" y="11"/>
                    <a:pt x="6" y="11"/>
                  </a:cubicBezTo>
                  <a:cubicBezTo>
                    <a:pt x="5" y="15"/>
                    <a:pt x="5" y="15"/>
                    <a:pt x="5" y="15"/>
                  </a:cubicBezTo>
                  <a:cubicBezTo>
                    <a:pt x="7" y="12"/>
                    <a:pt x="7" y="12"/>
                    <a:pt x="7" y="12"/>
                  </a:cubicBezTo>
                  <a:cubicBezTo>
                    <a:pt x="11" y="9"/>
                    <a:pt x="16" y="7"/>
                    <a:pt x="20" y="7"/>
                  </a:cubicBezTo>
                  <a:cubicBezTo>
                    <a:pt x="21" y="7"/>
                    <a:pt x="21" y="7"/>
                    <a:pt x="22" y="7"/>
                  </a:cubicBezTo>
                  <a:cubicBezTo>
                    <a:pt x="23" y="7"/>
                    <a:pt x="24" y="7"/>
                    <a:pt x="25" y="7"/>
                  </a:cubicBezTo>
                  <a:cubicBezTo>
                    <a:pt x="27" y="7"/>
                    <a:pt x="29" y="7"/>
                    <a:pt x="31" y="8"/>
                  </a:cubicBezTo>
                  <a:cubicBezTo>
                    <a:pt x="31" y="8"/>
                    <a:pt x="31" y="8"/>
                    <a:pt x="31" y="8"/>
                  </a:cubicBezTo>
                  <a:cubicBezTo>
                    <a:pt x="30" y="7"/>
                    <a:pt x="28" y="7"/>
                    <a:pt x="27" y="6"/>
                  </a:cubicBezTo>
                  <a:cubicBezTo>
                    <a:pt x="25" y="5"/>
                    <a:pt x="22" y="5"/>
                    <a:pt x="20" y="5"/>
                  </a:cubicBezTo>
                  <a:cubicBezTo>
                    <a:pt x="16" y="5"/>
                    <a:pt x="12" y="6"/>
                    <a:pt x="8" y="9"/>
                  </a:cubicBezTo>
                  <a:cubicBezTo>
                    <a:pt x="8" y="6"/>
                    <a:pt x="8" y="3"/>
                    <a:pt x="8" y="1"/>
                  </a:cubicBezTo>
                  <a:cubicBezTo>
                    <a:pt x="8" y="1"/>
                    <a:pt x="8" y="1"/>
                    <a:pt x="8" y="1"/>
                  </a:cubicBezTo>
                  <a:cubicBezTo>
                    <a:pt x="7" y="0"/>
                    <a:pt x="7" y="0"/>
                    <a:pt x="7" y="0"/>
                  </a:cubicBezTo>
                  <a:cubicBezTo>
                    <a:pt x="7" y="0"/>
                    <a:pt x="7" y="0"/>
                    <a:pt x="7" y="0"/>
                  </a:cubicBezTo>
                  <a:cubicBezTo>
                    <a:pt x="6" y="0"/>
                    <a:pt x="5" y="0"/>
                    <a:pt x="4" y="0"/>
                  </a:cubicBezTo>
                </a:path>
              </a:pathLst>
            </a:custGeom>
            <a:solidFill>
              <a:srgbClr val="9184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1010" name="Freeform 1600"/>
            <p:cNvSpPr>
              <a:spLocks/>
            </p:cNvSpPr>
            <p:nvPr/>
          </p:nvSpPr>
          <p:spPr bwMode="auto">
            <a:xfrm>
              <a:off x="17962563" y="2827338"/>
              <a:ext cx="92075" cy="63500"/>
            </a:xfrm>
            <a:custGeom>
              <a:avLst/>
              <a:gdLst>
                <a:gd name="T0" fmla="*/ 1 w 23"/>
                <a:gd name="T1" fmla="*/ 0 h 16"/>
                <a:gd name="T2" fmla="*/ 0 w 23"/>
                <a:gd name="T3" fmla="*/ 0 h 16"/>
                <a:gd name="T4" fmla="*/ 6 w 23"/>
                <a:gd name="T5" fmla="*/ 6 h 16"/>
                <a:gd name="T6" fmla="*/ 9 w 23"/>
                <a:gd name="T7" fmla="*/ 13 h 16"/>
                <a:gd name="T8" fmla="*/ 9 w 23"/>
                <a:gd name="T9" fmla="*/ 16 h 16"/>
                <a:gd name="T10" fmla="*/ 11 w 23"/>
                <a:gd name="T11" fmla="*/ 14 h 16"/>
                <a:gd name="T12" fmla="*/ 20 w 23"/>
                <a:gd name="T13" fmla="*/ 8 h 16"/>
                <a:gd name="T14" fmla="*/ 23 w 23"/>
                <a:gd name="T15" fmla="*/ 5 h 16"/>
                <a:gd name="T16" fmla="*/ 22 w 23"/>
                <a:gd name="T17" fmla="*/ 4 h 16"/>
                <a:gd name="T18" fmla="*/ 11 w 23"/>
                <a:gd name="T19" fmla="*/ 11 h 16"/>
                <a:gd name="T20" fmla="*/ 7 w 23"/>
                <a:gd name="T21" fmla="*/ 4 h 16"/>
                <a:gd name="T22" fmla="*/ 3 w 23"/>
                <a:gd name="T23" fmla="*/ 1 h 16"/>
                <a:gd name="T24" fmla="*/ 1 w 23"/>
                <a:gd name="T25"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 h="16">
                  <a:moveTo>
                    <a:pt x="1" y="0"/>
                  </a:moveTo>
                  <a:cubicBezTo>
                    <a:pt x="0" y="0"/>
                    <a:pt x="0" y="0"/>
                    <a:pt x="0" y="0"/>
                  </a:cubicBezTo>
                  <a:cubicBezTo>
                    <a:pt x="2" y="3"/>
                    <a:pt x="4" y="4"/>
                    <a:pt x="6" y="6"/>
                  </a:cubicBezTo>
                  <a:cubicBezTo>
                    <a:pt x="8" y="7"/>
                    <a:pt x="9" y="9"/>
                    <a:pt x="9" y="13"/>
                  </a:cubicBezTo>
                  <a:cubicBezTo>
                    <a:pt x="9" y="16"/>
                    <a:pt x="9" y="16"/>
                    <a:pt x="9" y="16"/>
                  </a:cubicBezTo>
                  <a:cubicBezTo>
                    <a:pt x="11" y="14"/>
                    <a:pt x="11" y="14"/>
                    <a:pt x="11" y="14"/>
                  </a:cubicBezTo>
                  <a:cubicBezTo>
                    <a:pt x="13" y="12"/>
                    <a:pt x="17" y="10"/>
                    <a:pt x="20" y="8"/>
                  </a:cubicBezTo>
                  <a:cubicBezTo>
                    <a:pt x="20" y="7"/>
                    <a:pt x="21" y="5"/>
                    <a:pt x="23" y="5"/>
                  </a:cubicBezTo>
                  <a:cubicBezTo>
                    <a:pt x="22" y="4"/>
                    <a:pt x="22" y="4"/>
                    <a:pt x="22" y="4"/>
                  </a:cubicBezTo>
                  <a:cubicBezTo>
                    <a:pt x="20" y="6"/>
                    <a:pt x="15" y="8"/>
                    <a:pt x="11" y="11"/>
                  </a:cubicBezTo>
                  <a:cubicBezTo>
                    <a:pt x="10" y="7"/>
                    <a:pt x="9" y="5"/>
                    <a:pt x="7" y="4"/>
                  </a:cubicBezTo>
                  <a:cubicBezTo>
                    <a:pt x="6" y="3"/>
                    <a:pt x="4" y="2"/>
                    <a:pt x="3" y="1"/>
                  </a:cubicBezTo>
                  <a:cubicBezTo>
                    <a:pt x="2" y="1"/>
                    <a:pt x="2" y="0"/>
                    <a:pt x="1" y="0"/>
                  </a:cubicBezTo>
                </a:path>
              </a:pathLst>
            </a:custGeom>
            <a:solidFill>
              <a:srgbClr val="9184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1011" name="Freeform 1601"/>
            <p:cNvSpPr>
              <a:spLocks/>
            </p:cNvSpPr>
            <p:nvPr/>
          </p:nvSpPr>
          <p:spPr bwMode="auto">
            <a:xfrm>
              <a:off x="17962563" y="2827338"/>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9184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1012" name="Freeform 1602"/>
            <p:cNvSpPr>
              <a:spLocks/>
            </p:cNvSpPr>
            <p:nvPr/>
          </p:nvSpPr>
          <p:spPr bwMode="auto">
            <a:xfrm>
              <a:off x="17962563" y="2827338"/>
              <a:ext cx="0" cy="0"/>
            </a:xfrm>
            <a:custGeom>
              <a:avLst/>
              <a:gdLst/>
              <a:ahLst/>
              <a:cxnLst>
                <a:cxn ang="0">
                  <a:pos x="0" y="0"/>
                </a:cxn>
                <a:cxn ang="0">
                  <a:pos x="0" y="0"/>
                </a:cxn>
                <a:cxn ang="0">
                  <a:pos x="0" y="0"/>
                </a:cxn>
              </a:cxnLst>
              <a:rect l="0" t="0" r="r" b="b"/>
              <a:pathLst>
                <a:path>
                  <a:moveTo>
                    <a:pt x="0" y="0"/>
                  </a:move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1013" name="Freeform 1603"/>
            <p:cNvSpPr>
              <a:spLocks/>
            </p:cNvSpPr>
            <p:nvPr/>
          </p:nvSpPr>
          <p:spPr bwMode="auto">
            <a:xfrm>
              <a:off x="17799050" y="2830513"/>
              <a:ext cx="79375" cy="76200"/>
            </a:xfrm>
            <a:custGeom>
              <a:avLst/>
              <a:gdLst>
                <a:gd name="T0" fmla="*/ 1 w 20"/>
                <a:gd name="T1" fmla="*/ 0 h 19"/>
                <a:gd name="T2" fmla="*/ 0 w 20"/>
                <a:gd name="T3" fmla="*/ 0 h 19"/>
                <a:gd name="T4" fmla="*/ 2 w 20"/>
                <a:gd name="T5" fmla="*/ 5 h 19"/>
                <a:gd name="T6" fmla="*/ 14 w 20"/>
                <a:gd name="T7" fmla="*/ 18 h 19"/>
                <a:gd name="T8" fmla="*/ 15 w 20"/>
                <a:gd name="T9" fmla="*/ 19 h 19"/>
                <a:gd name="T10" fmla="*/ 16 w 20"/>
                <a:gd name="T11" fmla="*/ 17 h 19"/>
                <a:gd name="T12" fmla="*/ 18 w 20"/>
                <a:gd name="T13" fmla="*/ 11 h 19"/>
                <a:gd name="T14" fmla="*/ 20 w 20"/>
                <a:gd name="T15" fmla="*/ 5 h 19"/>
                <a:gd name="T16" fmla="*/ 19 w 20"/>
                <a:gd name="T17" fmla="*/ 5 h 19"/>
                <a:gd name="T18" fmla="*/ 15 w 20"/>
                <a:gd name="T19" fmla="*/ 15 h 19"/>
                <a:gd name="T20" fmla="*/ 1 w 20"/>
                <a:gd name="T21"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19">
                  <a:moveTo>
                    <a:pt x="1" y="0"/>
                  </a:moveTo>
                  <a:cubicBezTo>
                    <a:pt x="0" y="0"/>
                    <a:pt x="0" y="0"/>
                    <a:pt x="0" y="0"/>
                  </a:cubicBezTo>
                  <a:cubicBezTo>
                    <a:pt x="1" y="1"/>
                    <a:pt x="2" y="3"/>
                    <a:pt x="2" y="5"/>
                  </a:cubicBezTo>
                  <a:cubicBezTo>
                    <a:pt x="6" y="9"/>
                    <a:pt x="11" y="14"/>
                    <a:pt x="14" y="18"/>
                  </a:cubicBezTo>
                  <a:cubicBezTo>
                    <a:pt x="15" y="19"/>
                    <a:pt x="15" y="19"/>
                    <a:pt x="15" y="19"/>
                  </a:cubicBezTo>
                  <a:cubicBezTo>
                    <a:pt x="16" y="17"/>
                    <a:pt x="16" y="17"/>
                    <a:pt x="16" y="17"/>
                  </a:cubicBezTo>
                  <a:cubicBezTo>
                    <a:pt x="16" y="15"/>
                    <a:pt x="17" y="13"/>
                    <a:pt x="18" y="11"/>
                  </a:cubicBezTo>
                  <a:cubicBezTo>
                    <a:pt x="18" y="9"/>
                    <a:pt x="18" y="6"/>
                    <a:pt x="20" y="5"/>
                  </a:cubicBezTo>
                  <a:cubicBezTo>
                    <a:pt x="19" y="5"/>
                    <a:pt x="19" y="5"/>
                    <a:pt x="19" y="5"/>
                  </a:cubicBezTo>
                  <a:cubicBezTo>
                    <a:pt x="18" y="8"/>
                    <a:pt x="16" y="11"/>
                    <a:pt x="15" y="15"/>
                  </a:cubicBezTo>
                  <a:cubicBezTo>
                    <a:pt x="11" y="11"/>
                    <a:pt x="4" y="4"/>
                    <a:pt x="1" y="0"/>
                  </a:cubicBezTo>
                </a:path>
              </a:pathLst>
            </a:custGeom>
            <a:solidFill>
              <a:srgbClr val="9184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1014" name="Freeform 1604"/>
            <p:cNvSpPr>
              <a:spLocks/>
            </p:cNvSpPr>
            <p:nvPr/>
          </p:nvSpPr>
          <p:spPr bwMode="auto">
            <a:xfrm>
              <a:off x="18170525" y="3175000"/>
              <a:ext cx="71437" cy="60325"/>
            </a:xfrm>
            <a:custGeom>
              <a:avLst/>
              <a:gdLst>
                <a:gd name="T0" fmla="*/ 1 w 18"/>
                <a:gd name="T1" fmla="*/ 0 h 15"/>
                <a:gd name="T2" fmla="*/ 1 w 18"/>
                <a:gd name="T3" fmla="*/ 1 h 15"/>
                <a:gd name="T4" fmla="*/ 1 w 18"/>
                <a:gd name="T5" fmla="*/ 1 h 15"/>
                <a:gd name="T6" fmla="*/ 0 w 18"/>
                <a:gd name="T7" fmla="*/ 2 h 15"/>
                <a:gd name="T8" fmla="*/ 1 w 18"/>
                <a:gd name="T9" fmla="*/ 2 h 15"/>
                <a:gd name="T10" fmla="*/ 1 w 18"/>
                <a:gd name="T11" fmla="*/ 2 h 15"/>
                <a:gd name="T12" fmla="*/ 1 w 18"/>
                <a:gd name="T13" fmla="*/ 6 h 15"/>
                <a:gd name="T14" fmla="*/ 1 w 18"/>
                <a:gd name="T15" fmla="*/ 12 h 15"/>
                <a:gd name="T16" fmla="*/ 1 w 18"/>
                <a:gd name="T17" fmla="*/ 12 h 15"/>
                <a:gd name="T18" fmla="*/ 0 w 18"/>
                <a:gd name="T19" fmla="*/ 15 h 15"/>
                <a:gd name="T20" fmla="*/ 2 w 18"/>
                <a:gd name="T21" fmla="*/ 14 h 15"/>
                <a:gd name="T22" fmla="*/ 11 w 18"/>
                <a:gd name="T23" fmla="*/ 9 h 15"/>
                <a:gd name="T24" fmla="*/ 18 w 18"/>
                <a:gd name="T25" fmla="*/ 6 h 15"/>
                <a:gd name="T26" fmla="*/ 17 w 18"/>
                <a:gd name="T27" fmla="*/ 4 h 15"/>
                <a:gd name="T28" fmla="*/ 10 w 18"/>
                <a:gd name="T29" fmla="*/ 7 h 15"/>
                <a:gd name="T30" fmla="*/ 3 w 18"/>
                <a:gd name="T31" fmla="*/ 11 h 15"/>
                <a:gd name="T32" fmla="*/ 3 w 18"/>
                <a:gd name="T33" fmla="*/ 6 h 15"/>
                <a:gd name="T34" fmla="*/ 3 w 18"/>
                <a:gd name="T35" fmla="*/ 3 h 15"/>
                <a:gd name="T36" fmla="*/ 3 w 18"/>
                <a:gd name="T37" fmla="*/ 2 h 15"/>
                <a:gd name="T38" fmla="*/ 2 w 18"/>
                <a:gd name="T39" fmla="*/ 1 h 15"/>
                <a:gd name="T40" fmla="*/ 2 w 18"/>
                <a:gd name="T41" fmla="*/ 0 h 15"/>
                <a:gd name="T42" fmla="*/ 1 w 18"/>
                <a:gd name="T43"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 h="15">
                  <a:moveTo>
                    <a:pt x="1" y="0"/>
                  </a:moveTo>
                  <a:cubicBezTo>
                    <a:pt x="1" y="0"/>
                    <a:pt x="1" y="1"/>
                    <a:pt x="1" y="1"/>
                  </a:cubicBezTo>
                  <a:cubicBezTo>
                    <a:pt x="1" y="1"/>
                    <a:pt x="1" y="1"/>
                    <a:pt x="1" y="1"/>
                  </a:cubicBezTo>
                  <a:cubicBezTo>
                    <a:pt x="0" y="2"/>
                    <a:pt x="0" y="2"/>
                    <a:pt x="0" y="2"/>
                  </a:cubicBezTo>
                  <a:cubicBezTo>
                    <a:pt x="1" y="2"/>
                    <a:pt x="1" y="2"/>
                    <a:pt x="1" y="2"/>
                  </a:cubicBezTo>
                  <a:cubicBezTo>
                    <a:pt x="1" y="2"/>
                    <a:pt x="1" y="2"/>
                    <a:pt x="1" y="2"/>
                  </a:cubicBezTo>
                  <a:cubicBezTo>
                    <a:pt x="1" y="2"/>
                    <a:pt x="1" y="4"/>
                    <a:pt x="1" y="6"/>
                  </a:cubicBezTo>
                  <a:cubicBezTo>
                    <a:pt x="1" y="9"/>
                    <a:pt x="1" y="11"/>
                    <a:pt x="1" y="12"/>
                  </a:cubicBezTo>
                  <a:cubicBezTo>
                    <a:pt x="1" y="12"/>
                    <a:pt x="1" y="12"/>
                    <a:pt x="1" y="12"/>
                  </a:cubicBezTo>
                  <a:cubicBezTo>
                    <a:pt x="0" y="15"/>
                    <a:pt x="0" y="15"/>
                    <a:pt x="0" y="15"/>
                  </a:cubicBezTo>
                  <a:cubicBezTo>
                    <a:pt x="2" y="14"/>
                    <a:pt x="2" y="14"/>
                    <a:pt x="2" y="14"/>
                  </a:cubicBezTo>
                  <a:cubicBezTo>
                    <a:pt x="4" y="13"/>
                    <a:pt x="8" y="11"/>
                    <a:pt x="11" y="9"/>
                  </a:cubicBezTo>
                  <a:cubicBezTo>
                    <a:pt x="15" y="7"/>
                    <a:pt x="17" y="6"/>
                    <a:pt x="18" y="6"/>
                  </a:cubicBezTo>
                  <a:cubicBezTo>
                    <a:pt x="17" y="4"/>
                    <a:pt x="17" y="4"/>
                    <a:pt x="17" y="4"/>
                  </a:cubicBezTo>
                  <a:cubicBezTo>
                    <a:pt x="17" y="4"/>
                    <a:pt x="14" y="6"/>
                    <a:pt x="10" y="7"/>
                  </a:cubicBezTo>
                  <a:cubicBezTo>
                    <a:pt x="8" y="8"/>
                    <a:pt x="5" y="10"/>
                    <a:pt x="3" y="11"/>
                  </a:cubicBezTo>
                  <a:cubicBezTo>
                    <a:pt x="3" y="9"/>
                    <a:pt x="3" y="8"/>
                    <a:pt x="3" y="6"/>
                  </a:cubicBezTo>
                  <a:cubicBezTo>
                    <a:pt x="3" y="5"/>
                    <a:pt x="3" y="4"/>
                    <a:pt x="3" y="3"/>
                  </a:cubicBezTo>
                  <a:cubicBezTo>
                    <a:pt x="3" y="2"/>
                    <a:pt x="3" y="2"/>
                    <a:pt x="3" y="2"/>
                  </a:cubicBezTo>
                  <a:cubicBezTo>
                    <a:pt x="2" y="1"/>
                    <a:pt x="2" y="1"/>
                    <a:pt x="2" y="1"/>
                  </a:cubicBezTo>
                  <a:cubicBezTo>
                    <a:pt x="2" y="1"/>
                    <a:pt x="2" y="1"/>
                    <a:pt x="2" y="0"/>
                  </a:cubicBezTo>
                  <a:cubicBezTo>
                    <a:pt x="2" y="0"/>
                    <a:pt x="2" y="0"/>
                    <a:pt x="1" y="0"/>
                  </a:cubicBezTo>
                </a:path>
              </a:pathLst>
            </a:custGeom>
            <a:solidFill>
              <a:srgbClr val="9184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grpSp>
      <p:grpSp>
        <p:nvGrpSpPr>
          <p:cNvPr id="120983" name="Group 120982"/>
          <p:cNvGrpSpPr/>
          <p:nvPr/>
        </p:nvGrpSpPr>
        <p:grpSpPr>
          <a:xfrm>
            <a:off x="5104243" y="1381125"/>
            <a:ext cx="1166812" cy="1073150"/>
            <a:chOff x="15978188" y="1381125"/>
            <a:chExt cx="1166812" cy="1073150"/>
          </a:xfrm>
        </p:grpSpPr>
        <p:sp>
          <p:nvSpPr>
            <p:cNvPr id="992" name="Freeform 1582"/>
            <p:cNvSpPr>
              <a:spLocks/>
            </p:cNvSpPr>
            <p:nvPr/>
          </p:nvSpPr>
          <p:spPr bwMode="auto">
            <a:xfrm>
              <a:off x="16676688" y="2301875"/>
              <a:ext cx="112712" cy="84138"/>
            </a:xfrm>
            <a:custGeom>
              <a:avLst/>
              <a:gdLst>
                <a:gd name="T0" fmla="*/ 27 w 28"/>
                <a:gd name="T1" fmla="*/ 0 h 21"/>
                <a:gd name="T2" fmla="*/ 16 w 28"/>
                <a:gd name="T3" fmla="*/ 18 h 21"/>
                <a:gd name="T4" fmla="*/ 12 w 28"/>
                <a:gd name="T5" fmla="*/ 19 h 21"/>
                <a:gd name="T6" fmla="*/ 0 w 28"/>
                <a:gd name="T7" fmla="*/ 16 h 21"/>
                <a:gd name="T8" fmla="*/ 0 w 28"/>
                <a:gd name="T9" fmla="*/ 17 h 21"/>
                <a:gd name="T10" fmla="*/ 12 w 28"/>
                <a:gd name="T11" fmla="*/ 21 h 21"/>
                <a:gd name="T12" fmla="*/ 17 w 28"/>
                <a:gd name="T13" fmla="*/ 21 h 21"/>
                <a:gd name="T14" fmla="*/ 17 w 28"/>
                <a:gd name="T15" fmla="*/ 21 h 21"/>
                <a:gd name="T16" fmla="*/ 27 w 28"/>
                <a:gd name="T17" fmla="*/ 11 h 21"/>
                <a:gd name="T18" fmla="*/ 28 w 28"/>
                <a:gd name="T19" fmla="*/ 1 h 21"/>
                <a:gd name="T20" fmla="*/ 28 w 28"/>
                <a:gd name="T21" fmla="*/ 0 h 21"/>
                <a:gd name="T22" fmla="*/ 27 w 28"/>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 h="21">
                  <a:moveTo>
                    <a:pt x="27" y="0"/>
                  </a:moveTo>
                  <a:cubicBezTo>
                    <a:pt x="27" y="10"/>
                    <a:pt x="23" y="16"/>
                    <a:pt x="16" y="18"/>
                  </a:cubicBezTo>
                  <a:cubicBezTo>
                    <a:pt x="15" y="19"/>
                    <a:pt x="13" y="19"/>
                    <a:pt x="12" y="19"/>
                  </a:cubicBezTo>
                  <a:cubicBezTo>
                    <a:pt x="9" y="19"/>
                    <a:pt x="5" y="18"/>
                    <a:pt x="0" y="16"/>
                  </a:cubicBezTo>
                  <a:cubicBezTo>
                    <a:pt x="0" y="17"/>
                    <a:pt x="0" y="17"/>
                    <a:pt x="0" y="17"/>
                  </a:cubicBezTo>
                  <a:cubicBezTo>
                    <a:pt x="4" y="17"/>
                    <a:pt x="8" y="19"/>
                    <a:pt x="12" y="21"/>
                  </a:cubicBezTo>
                  <a:cubicBezTo>
                    <a:pt x="14" y="21"/>
                    <a:pt x="15" y="21"/>
                    <a:pt x="17" y="21"/>
                  </a:cubicBezTo>
                  <a:cubicBezTo>
                    <a:pt x="17" y="21"/>
                    <a:pt x="17" y="21"/>
                    <a:pt x="17" y="21"/>
                  </a:cubicBezTo>
                  <a:cubicBezTo>
                    <a:pt x="22" y="19"/>
                    <a:pt x="25" y="16"/>
                    <a:pt x="27" y="11"/>
                  </a:cubicBezTo>
                  <a:cubicBezTo>
                    <a:pt x="27" y="8"/>
                    <a:pt x="28" y="4"/>
                    <a:pt x="28" y="1"/>
                  </a:cubicBezTo>
                  <a:cubicBezTo>
                    <a:pt x="28" y="0"/>
                    <a:pt x="28" y="0"/>
                    <a:pt x="28" y="0"/>
                  </a:cubicBezTo>
                  <a:cubicBezTo>
                    <a:pt x="27" y="0"/>
                    <a:pt x="27" y="0"/>
                    <a:pt x="27" y="0"/>
                  </a:cubicBezTo>
                </a:path>
              </a:pathLst>
            </a:custGeom>
            <a:solidFill>
              <a:srgbClr val="9184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1001" name="Freeform 1591"/>
            <p:cNvSpPr>
              <a:spLocks/>
            </p:cNvSpPr>
            <p:nvPr/>
          </p:nvSpPr>
          <p:spPr bwMode="auto">
            <a:xfrm>
              <a:off x="16362363" y="1681163"/>
              <a:ext cx="139700" cy="141288"/>
            </a:xfrm>
            <a:custGeom>
              <a:avLst/>
              <a:gdLst>
                <a:gd name="T0" fmla="*/ 34 w 35"/>
                <a:gd name="T1" fmla="*/ 0 h 35"/>
                <a:gd name="T2" fmla="*/ 22 w 35"/>
                <a:gd name="T3" fmla="*/ 31 h 35"/>
                <a:gd name="T4" fmla="*/ 10 w 35"/>
                <a:gd name="T5" fmla="*/ 27 h 35"/>
                <a:gd name="T6" fmla="*/ 7 w 35"/>
                <a:gd name="T7" fmla="*/ 28 h 35"/>
                <a:gd name="T8" fmla="*/ 0 w 35"/>
                <a:gd name="T9" fmla="*/ 33 h 35"/>
                <a:gd name="T10" fmla="*/ 1 w 35"/>
                <a:gd name="T11" fmla="*/ 34 h 35"/>
                <a:gd name="T12" fmla="*/ 2 w 35"/>
                <a:gd name="T13" fmla="*/ 32 h 35"/>
                <a:gd name="T14" fmla="*/ 7 w 35"/>
                <a:gd name="T15" fmla="*/ 30 h 35"/>
                <a:gd name="T16" fmla="*/ 8 w 35"/>
                <a:gd name="T17" fmla="*/ 30 h 35"/>
                <a:gd name="T18" fmla="*/ 10 w 35"/>
                <a:gd name="T19" fmla="*/ 30 h 35"/>
                <a:gd name="T20" fmla="*/ 23 w 35"/>
                <a:gd name="T21" fmla="*/ 34 h 35"/>
                <a:gd name="T22" fmla="*/ 24 w 35"/>
                <a:gd name="T23" fmla="*/ 35 h 35"/>
                <a:gd name="T24" fmla="*/ 24 w 35"/>
                <a:gd name="T25" fmla="*/ 33 h 35"/>
                <a:gd name="T26" fmla="*/ 32 w 35"/>
                <a:gd name="T27" fmla="*/ 5 h 35"/>
                <a:gd name="T28" fmla="*/ 35 w 35"/>
                <a:gd name="T29" fmla="*/ 1 h 35"/>
                <a:gd name="T30" fmla="*/ 34 w 35"/>
                <a:gd name="T31"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 h="35">
                  <a:moveTo>
                    <a:pt x="34" y="0"/>
                  </a:moveTo>
                  <a:cubicBezTo>
                    <a:pt x="26" y="6"/>
                    <a:pt x="23" y="18"/>
                    <a:pt x="22" y="31"/>
                  </a:cubicBezTo>
                  <a:cubicBezTo>
                    <a:pt x="17" y="29"/>
                    <a:pt x="13" y="27"/>
                    <a:pt x="10" y="27"/>
                  </a:cubicBezTo>
                  <a:cubicBezTo>
                    <a:pt x="9" y="27"/>
                    <a:pt x="8" y="28"/>
                    <a:pt x="7" y="28"/>
                  </a:cubicBezTo>
                  <a:cubicBezTo>
                    <a:pt x="4" y="29"/>
                    <a:pt x="2" y="30"/>
                    <a:pt x="0" y="33"/>
                  </a:cubicBezTo>
                  <a:cubicBezTo>
                    <a:pt x="1" y="34"/>
                    <a:pt x="1" y="34"/>
                    <a:pt x="1" y="34"/>
                  </a:cubicBezTo>
                  <a:cubicBezTo>
                    <a:pt x="1" y="33"/>
                    <a:pt x="2" y="33"/>
                    <a:pt x="2" y="32"/>
                  </a:cubicBezTo>
                  <a:cubicBezTo>
                    <a:pt x="3" y="31"/>
                    <a:pt x="5" y="30"/>
                    <a:pt x="7" y="30"/>
                  </a:cubicBezTo>
                  <a:cubicBezTo>
                    <a:pt x="8" y="30"/>
                    <a:pt x="8" y="30"/>
                    <a:pt x="8" y="30"/>
                  </a:cubicBezTo>
                  <a:cubicBezTo>
                    <a:pt x="8" y="30"/>
                    <a:pt x="9" y="30"/>
                    <a:pt x="10" y="30"/>
                  </a:cubicBezTo>
                  <a:cubicBezTo>
                    <a:pt x="13" y="30"/>
                    <a:pt x="17" y="31"/>
                    <a:pt x="23" y="34"/>
                  </a:cubicBezTo>
                  <a:cubicBezTo>
                    <a:pt x="24" y="35"/>
                    <a:pt x="24" y="35"/>
                    <a:pt x="24" y="35"/>
                  </a:cubicBezTo>
                  <a:cubicBezTo>
                    <a:pt x="24" y="33"/>
                    <a:pt x="24" y="33"/>
                    <a:pt x="24" y="33"/>
                  </a:cubicBezTo>
                  <a:cubicBezTo>
                    <a:pt x="24" y="22"/>
                    <a:pt x="27" y="12"/>
                    <a:pt x="32" y="5"/>
                  </a:cubicBezTo>
                  <a:cubicBezTo>
                    <a:pt x="33" y="3"/>
                    <a:pt x="34" y="2"/>
                    <a:pt x="35" y="1"/>
                  </a:cubicBezTo>
                  <a:cubicBezTo>
                    <a:pt x="34" y="0"/>
                    <a:pt x="34" y="0"/>
                    <a:pt x="34" y="0"/>
                  </a:cubicBezTo>
                </a:path>
              </a:pathLst>
            </a:custGeom>
            <a:solidFill>
              <a:srgbClr val="9184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1002" name="Freeform 1592"/>
            <p:cNvSpPr>
              <a:spLocks/>
            </p:cNvSpPr>
            <p:nvPr/>
          </p:nvSpPr>
          <p:spPr bwMode="auto">
            <a:xfrm>
              <a:off x="15978188" y="2082800"/>
              <a:ext cx="84137" cy="100013"/>
            </a:xfrm>
            <a:custGeom>
              <a:avLst/>
              <a:gdLst>
                <a:gd name="T0" fmla="*/ 20 w 21"/>
                <a:gd name="T1" fmla="*/ 0 h 25"/>
                <a:gd name="T2" fmla="*/ 9 w 21"/>
                <a:gd name="T3" fmla="*/ 16 h 25"/>
                <a:gd name="T4" fmla="*/ 3 w 21"/>
                <a:gd name="T5" fmla="*/ 20 h 25"/>
                <a:gd name="T6" fmla="*/ 0 w 21"/>
                <a:gd name="T7" fmla="*/ 25 h 25"/>
                <a:gd name="T8" fmla="*/ 4 w 21"/>
                <a:gd name="T9" fmla="*/ 22 h 25"/>
                <a:gd name="T10" fmla="*/ 4 w 21"/>
                <a:gd name="T11" fmla="*/ 22 h 25"/>
                <a:gd name="T12" fmla="*/ 20 w 21"/>
                <a:gd name="T13" fmla="*/ 9 h 25"/>
                <a:gd name="T14" fmla="*/ 21 w 21"/>
                <a:gd name="T15" fmla="*/ 0 h 25"/>
                <a:gd name="T16" fmla="*/ 20 w 21"/>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 h="25">
                  <a:moveTo>
                    <a:pt x="20" y="0"/>
                  </a:moveTo>
                  <a:cubicBezTo>
                    <a:pt x="19" y="9"/>
                    <a:pt x="14" y="13"/>
                    <a:pt x="9" y="16"/>
                  </a:cubicBezTo>
                  <a:cubicBezTo>
                    <a:pt x="7" y="18"/>
                    <a:pt x="5" y="19"/>
                    <a:pt x="3" y="20"/>
                  </a:cubicBezTo>
                  <a:cubicBezTo>
                    <a:pt x="1" y="21"/>
                    <a:pt x="0" y="23"/>
                    <a:pt x="0" y="25"/>
                  </a:cubicBezTo>
                  <a:cubicBezTo>
                    <a:pt x="1" y="24"/>
                    <a:pt x="2" y="23"/>
                    <a:pt x="4" y="22"/>
                  </a:cubicBezTo>
                  <a:cubicBezTo>
                    <a:pt x="4" y="22"/>
                    <a:pt x="4" y="22"/>
                    <a:pt x="4" y="22"/>
                  </a:cubicBezTo>
                  <a:cubicBezTo>
                    <a:pt x="8" y="19"/>
                    <a:pt x="16" y="17"/>
                    <a:pt x="20" y="9"/>
                  </a:cubicBezTo>
                  <a:cubicBezTo>
                    <a:pt x="20" y="6"/>
                    <a:pt x="20" y="3"/>
                    <a:pt x="21" y="0"/>
                  </a:cubicBezTo>
                  <a:cubicBezTo>
                    <a:pt x="20" y="0"/>
                    <a:pt x="20" y="0"/>
                    <a:pt x="20" y="0"/>
                  </a:cubicBezTo>
                </a:path>
              </a:pathLst>
            </a:custGeom>
            <a:solidFill>
              <a:srgbClr val="9184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1003" name="Freeform 1593"/>
            <p:cNvSpPr>
              <a:spLocks/>
            </p:cNvSpPr>
            <p:nvPr/>
          </p:nvSpPr>
          <p:spPr bwMode="auto">
            <a:xfrm>
              <a:off x="16760825" y="1797050"/>
              <a:ext cx="68262" cy="57150"/>
            </a:xfrm>
            <a:custGeom>
              <a:avLst/>
              <a:gdLst>
                <a:gd name="T0" fmla="*/ 2 w 17"/>
                <a:gd name="T1" fmla="*/ 0 h 14"/>
                <a:gd name="T2" fmla="*/ 0 w 17"/>
                <a:gd name="T3" fmla="*/ 1 h 14"/>
                <a:gd name="T4" fmla="*/ 11 w 17"/>
                <a:gd name="T5" fmla="*/ 12 h 14"/>
                <a:gd name="T6" fmla="*/ 12 w 17"/>
                <a:gd name="T7" fmla="*/ 14 h 14"/>
                <a:gd name="T8" fmla="*/ 13 w 17"/>
                <a:gd name="T9" fmla="*/ 12 h 14"/>
                <a:gd name="T10" fmla="*/ 16 w 17"/>
                <a:gd name="T11" fmla="*/ 8 h 14"/>
                <a:gd name="T12" fmla="*/ 17 w 17"/>
                <a:gd name="T13" fmla="*/ 5 h 14"/>
                <a:gd name="T14" fmla="*/ 16 w 17"/>
                <a:gd name="T15" fmla="*/ 4 h 14"/>
                <a:gd name="T16" fmla="*/ 12 w 17"/>
                <a:gd name="T17" fmla="*/ 9 h 14"/>
                <a:gd name="T18" fmla="*/ 2 w 17"/>
                <a:gd name="T19"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 h="14">
                  <a:moveTo>
                    <a:pt x="2" y="0"/>
                  </a:moveTo>
                  <a:cubicBezTo>
                    <a:pt x="0" y="1"/>
                    <a:pt x="0" y="1"/>
                    <a:pt x="0" y="1"/>
                  </a:cubicBezTo>
                  <a:cubicBezTo>
                    <a:pt x="3" y="5"/>
                    <a:pt x="9" y="7"/>
                    <a:pt x="11" y="12"/>
                  </a:cubicBezTo>
                  <a:cubicBezTo>
                    <a:pt x="12" y="14"/>
                    <a:pt x="12" y="14"/>
                    <a:pt x="12" y="14"/>
                  </a:cubicBezTo>
                  <a:cubicBezTo>
                    <a:pt x="13" y="12"/>
                    <a:pt x="13" y="12"/>
                    <a:pt x="13" y="12"/>
                  </a:cubicBezTo>
                  <a:cubicBezTo>
                    <a:pt x="14" y="11"/>
                    <a:pt x="15" y="10"/>
                    <a:pt x="16" y="8"/>
                  </a:cubicBezTo>
                  <a:cubicBezTo>
                    <a:pt x="16" y="7"/>
                    <a:pt x="17" y="6"/>
                    <a:pt x="17" y="5"/>
                  </a:cubicBezTo>
                  <a:cubicBezTo>
                    <a:pt x="16" y="4"/>
                    <a:pt x="16" y="4"/>
                    <a:pt x="16" y="4"/>
                  </a:cubicBezTo>
                  <a:cubicBezTo>
                    <a:pt x="15" y="6"/>
                    <a:pt x="14" y="8"/>
                    <a:pt x="12" y="9"/>
                  </a:cubicBezTo>
                  <a:cubicBezTo>
                    <a:pt x="9" y="5"/>
                    <a:pt x="4" y="3"/>
                    <a:pt x="2" y="0"/>
                  </a:cubicBezTo>
                </a:path>
              </a:pathLst>
            </a:custGeom>
            <a:solidFill>
              <a:srgbClr val="9184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1004" name="Freeform 1594"/>
            <p:cNvSpPr>
              <a:spLocks/>
            </p:cNvSpPr>
            <p:nvPr/>
          </p:nvSpPr>
          <p:spPr bwMode="auto">
            <a:xfrm>
              <a:off x="16916400" y="2109788"/>
              <a:ext cx="171450" cy="107950"/>
            </a:xfrm>
            <a:custGeom>
              <a:avLst/>
              <a:gdLst>
                <a:gd name="T0" fmla="*/ 43 w 43"/>
                <a:gd name="T1" fmla="*/ 0 h 27"/>
                <a:gd name="T2" fmla="*/ 20 w 43"/>
                <a:gd name="T3" fmla="*/ 22 h 27"/>
                <a:gd name="T4" fmla="*/ 7 w 43"/>
                <a:gd name="T5" fmla="*/ 4 h 27"/>
                <a:gd name="T6" fmla="*/ 4 w 43"/>
                <a:gd name="T7" fmla="*/ 3 h 27"/>
                <a:gd name="T8" fmla="*/ 0 w 43"/>
                <a:gd name="T9" fmla="*/ 4 h 27"/>
                <a:gd name="T10" fmla="*/ 1 w 43"/>
                <a:gd name="T11" fmla="*/ 4 h 27"/>
                <a:gd name="T12" fmla="*/ 3 w 43"/>
                <a:gd name="T13" fmla="*/ 4 h 27"/>
                <a:gd name="T14" fmla="*/ 8 w 43"/>
                <a:gd name="T15" fmla="*/ 6 h 27"/>
                <a:gd name="T16" fmla="*/ 8 w 43"/>
                <a:gd name="T17" fmla="*/ 6 h 27"/>
                <a:gd name="T18" fmla="*/ 19 w 43"/>
                <a:gd name="T19" fmla="*/ 25 h 27"/>
                <a:gd name="T20" fmla="*/ 20 w 43"/>
                <a:gd name="T21" fmla="*/ 27 h 27"/>
                <a:gd name="T22" fmla="*/ 21 w 43"/>
                <a:gd name="T23" fmla="*/ 25 h 27"/>
                <a:gd name="T24" fmla="*/ 33 w 43"/>
                <a:gd name="T25" fmla="*/ 7 h 27"/>
                <a:gd name="T26" fmla="*/ 40 w 43"/>
                <a:gd name="T27" fmla="*/ 1 h 27"/>
                <a:gd name="T28" fmla="*/ 43 w 43"/>
                <a:gd name="T29" fmla="*/ 0 h 27"/>
                <a:gd name="T30" fmla="*/ 43 w 43"/>
                <a:gd name="T31" fmla="*/ 0 h 27"/>
                <a:gd name="T32" fmla="*/ 43 w 43"/>
                <a:gd name="T33"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 h="27">
                  <a:moveTo>
                    <a:pt x="43" y="0"/>
                  </a:moveTo>
                  <a:cubicBezTo>
                    <a:pt x="32" y="2"/>
                    <a:pt x="25" y="12"/>
                    <a:pt x="20" y="22"/>
                  </a:cubicBezTo>
                  <a:cubicBezTo>
                    <a:pt x="17" y="14"/>
                    <a:pt x="13" y="6"/>
                    <a:pt x="7" y="4"/>
                  </a:cubicBezTo>
                  <a:cubicBezTo>
                    <a:pt x="6" y="3"/>
                    <a:pt x="5" y="3"/>
                    <a:pt x="4" y="3"/>
                  </a:cubicBezTo>
                  <a:cubicBezTo>
                    <a:pt x="3" y="3"/>
                    <a:pt x="2" y="3"/>
                    <a:pt x="0" y="4"/>
                  </a:cubicBezTo>
                  <a:cubicBezTo>
                    <a:pt x="1" y="4"/>
                    <a:pt x="1" y="4"/>
                    <a:pt x="1" y="4"/>
                  </a:cubicBezTo>
                  <a:cubicBezTo>
                    <a:pt x="1" y="4"/>
                    <a:pt x="2" y="4"/>
                    <a:pt x="3" y="4"/>
                  </a:cubicBezTo>
                  <a:cubicBezTo>
                    <a:pt x="5" y="4"/>
                    <a:pt x="7" y="5"/>
                    <a:pt x="8" y="6"/>
                  </a:cubicBezTo>
                  <a:cubicBezTo>
                    <a:pt x="8" y="6"/>
                    <a:pt x="8" y="6"/>
                    <a:pt x="8" y="6"/>
                  </a:cubicBezTo>
                  <a:cubicBezTo>
                    <a:pt x="13" y="9"/>
                    <a:pt x="17" y="17"/>
                    <a:pt x="19" y="25"/>
                  </a:cubicBezTo>
                  <a:cubicBezTo>
                    <a:pt x="20" y="27"/>
                    <a:pt x="20" y="27"/>
                    <a:pt x="20" y="27"/>
                  </a:cubicBezTo>
                  <a:cubicBezTo>
                    <a:pt x="21" y="25"/>
                    <a:pt x="21" y="25"/>
                    <a:pt x="21" y="25"/>
                  </a:cubicBezTo>
                  <a:cubicBezTo>
                    <a:pt x="24" y="18"/>
                    <a:pt x="28" y="12"/>
                    <a:pt x="33" y="7"/>
                  </a:cubicBezTo>
                  <a:cubicBezTo>
                    <a:pt x="35" y="5"/>
                    <a:pt x="37" y="3"/>
                    <a:pt x="40" y="1"/>
                  </a:cubicBezTo>
                  <a:cubicBezTo>
                    <a:pt x="41" y="1"/>
                    <a:pt x="42" y="0"/>
                    <a:pt x="43" y="0"/>
                  </a:cubicBezTo>
                  <a:cubicBezTo>
                    <a:pt x="43" y="0"/>
                    <a:pt x="43" y="0"/>
                    <a:pt x="43" y="0"/>
                  </a:cubicBezTo>
                  <a:cubicBezTo>
                    <a:pt x="43" y="0"/>
                    <a:pt x="43" y="0"/>
                    <a:pt x="43" y="0"/>
                  </a:cubicBezTo>
                </a:path>
              </a:pathLst>
            </a:custGeom>
            <a:solidFill>
              <a:srgbClr val="9184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1006" name="Freeform 1596"/>
            <p:cNvSpPr>
              <a:spLocks/>
            </p:cNvSpPr>
            <p:nvPr/>
          </p:nvSpPr>
          <p:spPr bwMode="auto">
            <a:xfrm>
              <a:off x="16597313" y="1925638"/>
              <a:ext cx="104775" cy="44450"/>
            </a:xfrm>
            <a:custGeom>
              <a:avLst/>
              <a:gdLst>
                <a:gd name="T0" fmla="*/ 0 w 26"/>
                <a:gd name="T1" fmla="*/ 0 h 11"/>
                <a:gd name="T2" fmla="*/ 0 w 26"/>
                <a:gd name="T3" fmla="*/ 0 h 11"/>
                <a:gd name="T4" fmla="*/ 7 w 26"/>
                <a:gd name="T5" fmla="*/ 9 h 11"/>
                <a:gd name="T6" fmla="*/ 10 w 26"/>
                <a:gd name="T7" fmla="*/ 11 h 11"/>
                <a:gd name="T8" fmla="*/ 10 w 26"/>
                <a:gd name="T9" fmla="*/ 11 h 11"/>
                <a:gd name="T10" fmla="*/ 14 w 26"/>
                <a:gd name="T11" fmla="*/ 11 h 11"/>
                <a:gd name="T12" fmla="*/ 21 w 26"/>
                <a:gd name="T13" fmla="*/ 9 h 11"/>
                <a:gd name="T14" fmla="*/ 26 w 26"/>
                <a:gd name="T15" fmla="*/ 3 h 11"/>
                <a:gd name="T16" fmla="*/ 26 w 26"/>
                <a:gd name="T17" fmla="*/ 2 h 11"/>
                <a:gd name="T18" fmla="*/ 25 w 26"/>
                <a:gd name="T19" fmla="*/ 2 h 11"/>
                <a:gd name="T20" fmla="*/ 14 w 26"/>
                <a:gd name="T21" fmla="*/ 9 h 11"/>
                <a:gd name="T22" fmla="*/ 11 w 26"/>
                <a:gd name="T23" fmla="*/ 9 h 11"/>
                <a:gd name="T24" fmla="*/ 0 w 26"/>
                <a:gd name="T25"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 h="11">
                  <a:moveTo>
                    <a:pt x="0" y="0"/>
                  </a:moveTo>
                  <a:cubicBezTo>
                    <a:pt x="0" y="0"/>
                    <a:pt x="0" y="0"/>
                    <a:pt x="0" y="0"/>
                  </a:cubicBezTo>
                  <a:cubicBezTo>
                    <a:pt x="2" y="2"/>
                    <a:pt x="5" y="6"/>
                    <a:pt x="7" y="9"/>
                  </a:cubicBezTo>
                  <a:cubicBezTo>
                    <a:pt x="8" y="10"/>
                    <a:pt x="9" y="10"/>
                    <a:pt x="10" y="11"/>
                  </a:cubicBezTo>
                  <a:cubicBezTo>
                    <a:pt x="10" y="11"/>
                    <a:pt x="10" y="11"/>
                    <a:pt x="10" y="11"/>
                  </a:cubicBezTo>
                  <a:cubicBezTo>
                    <a:pt x="12" y="11"/>
                    <a:pt x="13" y="11"/>
                    <a:pt x="14" y="11"/>
                  </a:cubicBezTo>
                  <a:cubicBezTo>
                    <a:pt x="17" y="11"/>
                    <a:pt x="19" y="10"/>
                    <a:pt x="21" y="9"/>
                  </a:cubicBezTo>
                  <a:cubicBezTo>
                    <a:pt x="22" y="7"/>
                    <a:pt x="24" y="4"/>
                    <a:pt x="26" y="3"/>
                  </a:cubicBezTo>
                  <a:cubicBezTo>
                    <a:pt x="26" y="2"/>
                    <a:pt x="26" y="2"/>
                    <a:pt x="26" y="2"/>
                  </a:cubicBezTo>
                  <a:cubicBezTo>
                    <a:pt x="25" y="2"/>
                    <a:pt x="25" y="2"/>
                    <a:pt x="25" y="2"/>
                  </a:cubicBezTo>
                  <a:cubicBezTo>
                    <a:pt x="22" y="7"/>
                    <a:pt x="19" y="9"/>
                    <a:pt x="14" y="9"/>
                  </a:cubicBezTo>
                  <a:cubicBezTo>
                    <a:pt x="13" y="9"/>
                    <a:pt x="12" y="9"/>
                    <a:pt x="11" y="9"/>
                  </a:cubicBezTo>
                  <a:cubicBezTo>
                    <a:pt x="7" y="7"/>
                    <a:pt x="4" y="5"/>
                    <a:pt x="0" y="0"/>
                  </a:cubicBezTo>
                </a:path>
              </a:pathLst>
            </a:custGeom>
            <a:solidFill>
              <a:srgbClr val="9184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1007" name="Freeform 1597"/>
            <p:cNvSpPr>
              <a:spLocks/>
            </p:cNvSpPr>
            <p:nvPr/>
          </p:nvSpPr>
          <p:spPr bwMode="auto">
            <a:xfrm>
              <a:off x="17052925" y="2374900"/>
              <a:ext cx="92075" cy="79375"/>
            </a:xfrm>
            <a:custGeom>
              <a:avLst/>
              <a:gdLst>
                <a:gd name="T0" fmla="*/ 0 w 23"/>
                <a:gd name="T1" fmla="*/ 0 h 20"/>
                <a:gd name="T2" fmla="*/ 0 w 23"/>
                <a:gd name="T3" fmla="*/ 0 h 20"/>
                <a:gd name="T4" fmla="*/ 5 w 23"/>
                <a:gd name="T5" fmla="*/ 6 h 20"/>
                <a:gd name="T6" fmla="*/ 16 w 23"/>
                <a:gd name="T7" fmla="*/ 18 h 20"/>
                <a:gd name="T8" fmla="*/ 17 w 23"/>
                <a:gd name="T9" fmla="*/ 20 h 20"/>
                <a:gd name="T10" fmla="*/ 18 w 23"/>
                <a:gd name="T11" fmla="*/ 18 h 20"/>
                <a:gd name="T12" fmla="*/ 18 w 23"/>
                <a:gd name="T13" fmla="*/ 17 h 20"/>
                <a:gd name="T14" fmla="*/ 21 w 23"/>
                <a:gd name="T15" fmla="*/ 9 h 20"/>
                <a:gd name="T16" fmla="*/ 23 w 23"/>
                <a:gd name="T17" fmla="*/ 1 h 20"/>
                <a:gd name="T18" fmla="*/ 22 w 23"/>
                <a:gd name="T19" fmla="*/ 1 h 20"/>
                <a:gd name="T20" fmla="*/ 22 w 23"/>
                <a:gd name="T21" fmla="*/ 1 h 20"/>
                <a:gd name="T22" fmla="*/ 16 w 23"/>
                <a:gd name="T23" fmla="*/ 15 h 20"/>
                <a:gd name="T24" fmla="*/ 0 w 23"/>
                <a:gd name="T25"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 h="20">
                  <a:moveTo>
                    <a:pt x="0" y="0"/>
                  </a:moveTo>
                  <a:cubicBezTo>
                    <a:pt x="0" y="0"/>
                    <a:pt x="0" y="0"/>
                    <a:pt x="0" y="0"/>
                  </a:cubicBezTo>
                  <a:cubicBezTo>
                    <a:pt x="2" y="1"/>
                    <a:pt x="4" y="4"/>
                    <a:pt x="5" y="6"/>
                  </a:cubicBezTo>
                  <a:cubicBezTo>
                    <a:pt x="9" y="10"/>
                    <a:pt x="13" y="13"/>
                    <a:pt x="16" y="18"/>
                  </a:cubicBezTo>
                  <a:cubicBezTo>
                    <a:pt x="17" y="20"/>
                    <a:pt x="17" y="20"/>
                    <a:pt x="17" y="20"/>
                  </a:cubicBezTo>
                  <a:cubicBezTo>
                    <a:pt x="18" y="18"/>
                    <a:pt x="18" y="18"/>
                    <a:pt x="18" y="18"/>
                  </a:cubicBezTo>
                  <a:cubicBezTo>
                    <a:pt x="18" y="17"/>
                    <a:pt x="18" y="17"/>
                    <a:pt x="18" y="17"/>
                  </a:cubicBezTo>
                  <a:cubicBezTo>
                    <a:pt x="18" y="14"/>
                    <a:pt x="20" y="11"/>
                    <a:pt x="21" y="9"/>
                  </a:cubicBezTo>
                  <a:cubicBezTo>
                    <a:pt x="21" y="6"/>
                    <a:pt x="22" y="3"/>
                    <a:pt x="23" y="1"/>
                  </a:cubicBezTo>
                  <a:cubicBezTo>
                    <a:pt x="22" y="1"/>
                    <a:pt x="22" y="1"/>
                    <a:pt x="22" y="1"/>
                  </a:cubicBezTo>
                  <a:cubicBezTo>
                    <a:pt x="22" y="1"/>
                    <a:pt x="22" y="1"/>
                    <a:pt x="22" y="1"/>
                  </a:cubicBezTo>
                  <a:cubicBezTo>
                    <a:pt x="21" y="5"/>
                    <a:pt x="18" y="10"/>
                    <a:pt x="16" y="15"/>
                  </a:cubicBezTo>
                  <a:cubicBezTo>
                    <a:pt x="12" y="9"/>
                    <a:pt x="6" y="4"/>
                    <a:pt x="0" y="0"/>
                  </a:cubicBezTo>
                </a:path>
              </a:pathLst>
            </a:custGeom>
            <a:solidFill>
              <a:srgbClr val="9184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1015" name="Freeform 1605"/>
            <p:cNvSpPr>
              <a:spLocks/>
            </p:cNvSpPr>
            <p:nvPr/>
          </p:nvSpPr>
          <p:spPr bwMode="auto">
            <a:xfrm>
              <a:off x="16570325" y="1381125"/>
              <a:ext cx="147637" cy="76200"/>
            </a:xfrm>
            <a:custGeom>
              <a:avLst/>
              <a:gdLst>
                <a:gd name="T0" fmla="*/ 37 w 37"/>
                <a:gd name="T1" fmla="*/ 0 h 19"/>
                <a:gd name="T2" fmla="*/ 16 w 37"/>
                <a:gd name="T3" fmla="*/ 15 h 19"/>
                <a:gd name="T4" fmla="*/ 6 w 37"/>
                <a:gd name="T5" fmla="*/ 6 h 19"/>
                <a:gd name="T6" fmla="*/ 3 w 37"/>
                <a:gd name="T7" fmla="*/ 6 h 19"/>
                <a:gd name="T8" fmla="*/ 0 w 37"/>
                <a:gd name="T9" fmla="*/ 6 h 19"/>
                <a:gd name="T10" fmla="*/ 0 w 37"/>
                <a:gd name="T11" fmla="*/ 7 h 19"/>
                <a:gd name="T12" fmla="*/ 1 w 37"/>
                <a:gd name="T13" fmla="*/ 7 h 19"/>
                <a:gd name="T14" fmla="*/ 2 w 37"/>
                <a:gd name="T15" fmla="*/ 7 h 19"/>
                <a:gd name="T16" fmla="*/ 6 w 37"/>
                <a:gd name="T17" fmla="*/ 8 h 19"/>
                <a:gd name="T18" fmla="*/ 6 w 37"/>
                <a:gd name="T19" fmla="*/ 8 h 19"/>
                <a:gd name="T20" fmla="*/ 16 w 37"/>
                <a:gd name="T21" fmla="*/ 18 h 19"/>
                <a:gd name="T22" fmla="*/ 16 w 37"/>
                <a:gd name="T23" fmla="*/ 19 h 19"/>
                <a:gd name="T24" fmla="*/ 17 w 37"/>
                <a:gd name="T25" fmla="*/ 18 h 19"/>
                <a:gd name="T26" fmla="*/ 33 w 37"/>
                <a:gd name="T27" fmla="*/ 3 h 19"/>
                <a:gd name="T28" fmla="*/ 37 w 37"/>
                <a:gd name="T29" fmla="*/ 1 h 19"/>
                <a:gd name="T30" fmla="*/ 37 w 37"/>
                <a:gd name="T31"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7" h="19">
                  <a:moveTo>
                    <a:pt x="37" y="0"/>
                  </a:moveTo>
                  <a:cubicBezTo>
                    <a:pt x="28" y="1"/>
                    <a:pt x="21" y="7"/>
                    <a:pt x="16" y="15"/>
                  </a:cubicBezTo>
                  <a:cubicBezTo>
                    <a:pt x="13" y="10"/>
                    <a:pt x="10" y="7"/>
                    <a:pt x="6" y="6"/>
                  </a:cubicBezTo>
                  <a:cubicBezTo>
                    <a:pt x="5" y="6"/>
                    <a:pt x="4" y="6"/>
                    <a:pt x="3" y="6"/>
                  </a:cubicBezTo>
                  <a:cubicBezTo>
                    <a:pt x="2" y="6"/>
                    <a:pt x="1" y="6"/>
                    <a:pt x="0" y="6"/>
                  </a:cubicBezTo>
                  <a:cubicBezTo>
                    <a:pt x="0" y="7"/>
                    <a:pt x="0" y="7"/>
                    <a:pt x="0" y="7"/>
                  </a:cubicBezTo>
                  <a:cubicBezTo>
                    <a:pt x="0" y="7"/>
                    <a:pt x="1" y="7"/>
                    <a:pt x="1" y="7"/>
                  </a:cubicBezTo>
                  <a:cubicBezTo>
                    <a:pt x="1" y="7"/>
                    <a:pt x="2" y="7"/>
                    <a:pt x="2" y="7"/>
                  </a:cubicBezTo>
                  <a:cubicBezTo>
                    <a:pt x="3" y="7"/>
                    <a:pt x="5" y="7"/>
                    <a:pt x="6" y="8"/>
                  </a:cubicBezTo>
                  <a:cubicBezTo>
                    <a:pt x="6" y="8"/>
                    <a:pt x="6" y="8"/>
                    <a:pt x="6" y="8"/>
                  </a:cubicBezTo>
                  <a:cubicBezTo>
                    <a:pt x="9" y="9"/>
                    <a:pt x="12" y="12"/>
                    <a:pt x="16" y="18"/>
                  </a:cubicBezTo>
                  <a:cubicBezTo>
                    <a:pt x="16" y="19"/>
                    <a:pt x="16" y="19"/>
                    <a:pt x="16" y="19"/>
                  </a:cubicBezTo>
                  <a:cubicBezTo>
                    <a:pt x="17" y="18"/>
                    <a:pt x="17" y="18"/>
                    <a:pt x="17" y="18"/>
                  </a:cubicBezTo>
                  <a:cubicBezTo>
                    <a:pt x="21" y="10"/>
                    <a:pt x="27" y="5"/>
                    <a:pt x="33" y="3"/>
                  </a:cubicBezTo>
                  <a:cubicBezTo>
                    <a:pt x="34" y="2"/>
                    <a:pt x="35" y="1"/>
                    <a:pt x="37" y="1"/>
                  </a:cubicBezTo>
                  <a:cubicBezTo>
                    <a:pt x="37" y="0"/>
                    <a:pt x="37" y="0"/>
                    <a:pt x="37" y="0"/>
                  </a:cubicBezTo>
                </a:path>
              </a:pathLst>
            </a:custGeom>
            <a:solidFill>
              <a:srgbClr val="9184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1016" name="Freeform 1606"/>
            <p:cNvSpPr>
              <a:spLocks/>
            </p:cNvSpPr>
            <p:nvPr/>
          </p:nvSpPr>
          <p:spPr bwMode="auto">
            <a:xfrm>
              <a:off x="16154400" y="1449388"/>
              <a:ext cx="95250" cy="28575"/>
            </a:xfrm>
            <a:custGeom>
              <a:avLst/>
              <a:gdLst>
                <a:gd name="T0" fmla="*/ 24 w 24"/>
                <a:gd name="T1" fmla="*/ 0 h 7"/>
                <a:gd name="T2" fmla="*/ 12 w 24"/>
                <a:gd name="T3" fmla="*/ 5 h 7"/>
                <a:gd name="T4" fmla="*/ 10 w 24"/>
                <a:gd name="T5" fmla="*/ 5 h 7"/>
                <a:gd name="T6" fmla="*/ 5 w 24"/>
                <a:gd name="T7" fmla="*/ 5 h 7"/>
                <a:gd name="T8" fmla="*/ 4 w 24"/>
                <a:gd name="T9" fmla="*/ 5 h 7"/>
                <a:gd name="T10" fmla="*/ 0 w 24"/>
                <a:gd name="T11" fmla="*/ 7 h 7"/>
                <a:gd name="T12" fmla="*/ 1 w 24"/>
                <a:gd name="T13" fmla="*/ 6 h 7"/>
                <a:gd name="T14" fmla="*/ 4 w 24"/>
                <a:gd name="T15" fmla="*/ 7 h 7"/>
                <a:gd name="T16" fmla="*/ 4 w 24"/>
                <a:gd name="T17" fmla="*/ 7 h 7"/>
                <a:gd name="T18" fmla="*/ 5 w 24"/>
                <a:gd name="T19" fmla="*/ 7 h 7"/>
                <a:gd name="T20" fmla="*/ 8 w 24"/>
                <a:gd name="T21" fmla="*/ 7 h 7"/>
                <a:gd name="T22" fmla="*/ 12 w 24"/>
                <a:gd name="T23" fmla="*/ 7 h 7"/>
                <a:gd name="T24" fmla="*/ 20 w 24"/>
                <a:gd name="T25" fmla="*/ 5 h 7"/>
                <a:gd name="T26" fmla="*/ 24 w 24"/>
                <a:gd name="T27" fmla="*/ 0 h 7"/>
                <a:gd name="T28" fmla="*/ 24 w 24"/>
                <a:gd name="T29"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 h="7">
                  <a:moveTo>
                    <a:pt x="24" y="0"/>
                  </a:moveTo>
                  <a:cubicBezTo>
                    <a:pt x="20" y="4"/>
                    <a:pt x="16" y="5"/>
                    <a:pt x="12" y="5"/>
                  </a:cubicBezTo>
                  <a:cubicBezTo>
                    <a:pt x="11" y="5"/>
                    <a:pt x="11" y="5"/>
                    <a:pt x="10" y="5"/>
                  </a:cubicBezTo>
                  <a:cubicBezTo>
                    <a:pt x="8" y="5"/>
                    <a:pt x="6" y="5"/>
                    <a:pt x="5" y="5"/>
                  </a:cubicBezTo>
                  <a:cubicBezTo>
                    <a:pt x="4" y="5"/>
                    <a:pt x="4" y="5"/>
                    <a:pt x="4" y="5"/>
                  </a:cubicBezTo>
                  <a:cubicBezTo>
                    <a:pt x="2" y="5"/>
                    <a:pt x="1" y="5"/>
                    <a:pt x="0" y="7"/>
                  </a:cubicBezTo>
                  <a:cubicBezTo>
                    <a:pt x="0" y="7"/>
                    <a:pt x="1" y="6"/>
                    <a:pt x="1" y="6"/>
                  </a:cubicBezTo>
                  <a:cubicBezTo>
                    <a:pt x="2" y="6"/>
                    <a:pt x="3" y="7"/>
                    <a:pt x="4" y="7"/>
                  </a:cubicBezTo>
                  <a:cubicBezTo>
                    <a:pt x="4" y="7"/>
                    <a:pt x="4" y="7"/>
                    <a:pt x="4" y="7"/>
                  </a:cubicBezTo>
                  <a:cubicBezTo>
                    <a:pt x="4" y="7"/>
                    <a:pt x="5" y="7"/>
                    <a:pt x="5" y="7"/>
                  </a:cubicBezTo>
                  <a:cubicBezTo>
                    <a:pt x="6" y="7"/>
                    <a:pt x="7" y="7"/>
                    <a:pt x="8" y="7"/>
                  </a:cubicBezTo>
                  <a:cubicBezTo>
                    <a:pt x="9" y="7"/>
                    <a:pt x="11" y="7"/>
                    <a:pt x="12" y="7"/>
                  </a:cubicBezTo>
                  <a:cubicBezTo>
                    <a:pt x="15" y="7"/>
                    <a:pt x="18" y="7"/>
                    <a:pt x="20" y="5"/>
                  </a:cubicBezTo>
                  <a:cubicBezTo>
                    <a:pt x="21" y="3"/>
                    <a:pt x="23" y="1"/>
                    <a:pt x="24" y="0"/>
                  </a:cubicBezTo>
                  <a:cubicBezTo>
                    <a:pt x="24" y="0"/>
                    <a:pt x="24" y="0"/>
                    <a:pt x="24" y="0"/>
                  </a:cubicBezTo>
                </a:path>
              </a:pathLst>
            </a:custGeom>
            <a:solidFill>
              <a:srgbClr val="9184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1017" name="Freeform 1607"/>
            <p:cNvSpPr>
              <a:spLocks/>
            </p:cNvSpPr>
            <p:nvPr/>
          </p:nvSpPr>
          <p:spPr bwMode="auto">
            <a:xfrm>
              <a:off x="16860838" y="1585913"/>
              <a:ext cx="47625" cy="55563"/>
            </a:xfrm>
            <a:custGeom>
              <a:avLst/>
              <a:gdLst>
                <a:gd name="T0" fmla="*/ 2 w 12"/>
                <a:gd name="T1" fmla="*/ 0 h 14"/>
                <a:gd name="T2" fmla="*/ 0 w 12"/>
                <a:gd name="T3" fmla="*/ 0 h 14"/>
                <a:gd name="T4" fmla="*/ 5 w 12"/>
                <a:gd name="T5" fmla="*/ 12 h 14"/>
                <a:gd name="T6" fmla="*/ 5 w 12"/>
                <a:gd name="T7" fmla="*/ 14 h 14"/>
                <a:gd name="T8" fmla="*/ 6 w 12"/>
                <a:gd name="T9" fmla="*/ 13 h 14"/>
                <a:gd name="T10" fmla="*/ 9 w 12"/>
                <a:gd name="T11" fmla="*/ 12 h 14"/>
                <a:gd name="T12" fmla="*/ 12 w 12"/>
                <a:gd name="T13" fmla="*/ 10 h 14"/>
                <a:gd name="T14" fmla="*/ 11 w 12"/>
                <a:gd name="T15" fmla="*/ 9 h 14"/>
                <a:gd name="T16" fmla="*/ 6 w 12"/>
                <a:gd name="T17" fmla="*/ 11 h 14"/>
                <a:gd name="T18" fmla="*/ 2 w 12"/>
                <a:gd name="T19"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 h="14">
                  <a:moveTo>
                    <a:pt x="2" y="0"/>
                  </a:moveTo>
                  <a:cubicBezTo>
                    <a:pt x="0" y="0"/>
                    <a:pt x="0" y="0"/>
                    <a:pt x="0" y="0"/>
                  </a:cubicBezTo>
                  <a:cubicBezTo>
                    <a:pt x="1" y="4"/>
                    <a:pt x="5" y="8"/>
                    <a:pt x="5" y="12"/>
                  </a:cubicBezTo>
                  <a:cubicBezTo>
                    <a:pt x="5" y="14"/>
                    <a:pt x="5" y="14"/>
                    <a:pt x="5" y="14"/>
                  </a:cubicBezTo>
                  <a:cubicBezTo>
                    <a:pt x="6" y="13"/>
                    <a:pt x="6" y="13"/>
                    <a:pt x="6" y="13"/>
                  </a:cubicBezTo>
                  <a:cubicBezTo>
                    <a:pt x="7" y="13"/>
                    <a:pt x="8" y="13"/>
                    <a:pt x="9" y="12"/>
                  </a:cubicBezTo>
                  <a:cubicBezTo>
                    <a:pt x="10" y="11"/>
                    <a:pt x="11" y="11"/>
                    <a:pt x="12" y="10"/>
                  </a:cubicBezTo>
                  <a:cubicBezTo>
                    <a:pt x="11" y="9"/>
                    <a:pt x="11" y="9"/>
                    <a:pt x="11" y="9"/>
                  </a:cubicBezTo>
                  <a:cubicBezTo>
                    <a:pt x="10" y="10"/>
                    <a:pt x="8" y="10"/>
                    <a:pt x="6" y="11"/>
                  </a:cubicBezTo>
                  <a:cubicBezTo>
                    <a:pt x="6" y="6"/>
                    <a:pt x="3" y="2"/>
                    <a:pt x="2" y="0"/>
                  </a:cubicBezTo>
                </a:path>
              </a:pathLst>
            </a:custGeom>
            <a:solidFill>
              <a:srgbClr val="9184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grpSp>
      <p:pic>
        <p:nvPicPr>
          <p:cNvPr id="2304" name="Picture 2303"/>
          <p:cNvPicPr>
            <a:picLocks noChangeAspect="1"/>
          </p:cNvPicPr>
          <p:nvPr/>
        </p:nvPicPr>
        <p:blipFill rotWithShape="1">
          <a:blip r:embed="rId3" cstate="print">
            <a:extLst>
              <a:ext uri="{28A0092B-C50C-407E-A947-70E740481C1C}">
                <a14:useLocalDpi xmlns:a14="http://schemas.microsoft.com/office/drawing/2010/main" val="0"/>
              </a:ext>
            </a:extLst>
          </a:blip>
          <a:srcRect l="442" t="5415" r="4665" b="4312"/>
          <a:stretch/>
        </p:blipFill>
        <p:spPr>
          <a:xfrm>
            <a:off x="6492499" y="6320228"/>
            <a:ext cx="1012504" cy="560904"/>
          </a:xfrm>
          <a:prstGeom prst="rect">
            <a:avLst/>
          </a:prstGeom>
        </p:spPr>
      </p:pic>
      <p:pic>
        <p:nvPicPr>
          <p:cNvPr id="2305" name="Picture 2304"/>
          <p:cNvPicPr>
            <a:picLocks noChangeAspect="1"/>
          </p:cNvPicPr>
          <p:nvPr/>
        </p:nvPicPr>
        <p:blipFill rotWithShape="1">
          <a:blip r:embed="rId3" cstate="print">
            <a:extLst>
              <a:ext uri="{28A0092B-C50C-407E-A947-70E740481C1C}">
                <a14:useLocalDpi xmlns:a14="http://schemas.microsoft.com/office/drawing/2010/main" val="0"/>
              </a:ext>
            </a:extLst>
          </a:blip>
          <a:srcRect l="442" t="5415" r="4665" b="4312"/>
          <a:stretch/>
        </p:blipFill>
        <p:spPr>
          <a:xfrm>
            <a:off x="6739966" y="6320228"/>
            <a:ext cx="1012504" cy="560904"/>
          </a:xfrm>
          <a:prstGeom prst="rect">
            <a:avLst/>
          </a:prstGeom>
        </p:spPr>
      </p:pic>
      <p:pic>
        <p:nvPicPr>
          <p:cNvPr id="2306" name="Picture 2305"/>
          <p:cNvPicPr>
            <a:picLocks noChangeAspect="1"/>
          </p:cNvPicPr>
          <p:nvPr/>
        </p:nvPicPr>
        <p:blipFill rotWithShape="1">
          <a:blip r:embed="rId3" cstate="print">
            <a:extLst>
              <a:ext uri="{28A0092B-C50C-407E-A947-70E740481C1C}">
                <a14:useLocalDpi xmlns:a14="http://schemas.microsoft.com/office/drawing/2010/main" val="0"/>
              </a:ext>
            </a:extLst>
          </a:blip>
          <a:srcRect l="442" t="5415" r="4665" b="4312"/>
          <a:stretch/>
        </p:blipFill>
        <p:spPr>
          <a:xfrm>
            <a:off x="7019159" y="6320228"/>
            <a:ext cx="1012504" cy="560904"/>
          </a:xfrm>
          <a:prstGeom prst="rect">
            <a:avLst/>
          </a:prstGeom>
        </p:spPr>
      </p:pic>
      <p:pic>
        <p:nvPicPr>
          <p:cNvPr id="2307" name="Picture 2306"/>
          <p:cNvPicPr>
            <a:picLocks noChangeAspect="1"/>
          </p:cNvPicPr>
          <p:nvPr/>
        </p:nvPicPr>
        <p:blipFill rotWithShape="1">
          <a:blip r:embed="rId3" cstate="print">
            <a:extLst>
              <a:ext uri="{28A0092B-C50C-407E-A947-70E740481C1C}">
                <a14:useLocalDpi xmlns:a14="http://schemas.microsoft.com/office/drawing/2010/main" val="0"/>
              </a:ext>
            </a:extLst>
          </a:blip>
          <a:srcRect l="442" t="5415" r="4665" b="4312"/>
          <a:stretch/>
        </p:blipFill>
        <p:spPr>
          <a:xfrm>
            <a:off x="7304697" y="6320228"/>
            <a:ext cx="1012504" cy="560904"/>
          </a:xfrm>
          <a:prstGeom prst="rect">
            <a:avLst/>
          </a:prstGeom>
        </p:spPr>
      </p:pic>
      <p:pic>
        <p:nvPicPr>
          <p:cNvPr id="2308" name="Picture 2307"/>
          <p:cNvPicPr>
            <a:picLocks noChangeAspect="1"/>
          </p:cNvPicPr>
          <p:nvPr/>
        </p:nvPicPr>
        <p:blipFill rotWithShape="1">
          <a:blip r:embed="rId3" cstate="print">
            <a:extLst>
              <a:ext uri="{28A0092B-C50C-407E-A947-70E740481C1C}">
                <a14:useLocalDpi xmlns:a14="http://schemas.microsoft.com/office/drawing/2010/main" val="0"/>
              </a:ext>
            </a:extLst>
          </a:blip>
          <a:srcRect l="442" t="5415" r="4665" b="4312"/>
          <a:stretch/>
        </p:blipFill>
        <p:spPr>
          <a:xfrm>
            <a:off x="7558509" y="6320228"/>
            <a:ext cx="1012504" cy="560904"/>
          </a:xfrm>
          <a:prstGeom prst="rect">
            <a:avLst/>
          </a:prstGeom>
        </p:spPr>
      </p:pic>
      <p:pic>
        <p:nvPicPr>
          <p:cNvPr id="2309" name="Picture 2308"/>
          <p:cNvPicPr>
            <a:picLocks noChangeAspect="1"/>
          </p:cNvPicPr>
          <p:nvPr/>
        </p:nvPicPr>
        <p:blipFill rotWithShape="1">
          <a:blip r:embed="rId3" cstate="print">
            <a:extLst>
              <a:ext uri="{28A0092B-C50C-407E-A947-70E740481C1C}">
                <a14:useLocalDpi xmlns:a14="http://schemas.microsoft.com/office/drawing/2010/main" val="0"/>
              </a:ext>
            </a:extLst>
          </a:blip>
          <a:srcRect l="442" t="5415" r="4665" b="4312"/>
          <a:stretch/>
        </p:blipFill>
        <p:spPr>
          <a:xfrm>
            <a:off x="7799630" y="6320228"/>
            <a:ext cx="1012504" cy="560904"/>
          </a:xfrm>
          <a:prstGeom prst="rect">
            <a:avLst/>
          </a:prstGeom>
        </p:spPr>
      </p:pic>
      <p:pic>
        <p:nvPicPr>
          <p:cNvPr id="2310" name="Picture 2309"/>
          <p:cNvPicPr>
            <a:picLocks noChangeAspect="1"/>
          </p:cNvPicPr>
          <p:nvPr/>
        </p:nvPicPr>
        <p:blipFill rotWithShape="1">
          <a:blip r:embed="rId3" cstate="print">
            <a:extLst>
              <a:ext uri="{28A0092B-C50C-407E-A947-70E740481C1C}">
                <a14:useLocalDpi xmlns:a14="http://schemas.microsoft.com/office/drawing/2010/main" val="0"/>
              </a:ext>
            </a:extLst>
          </a:blip>
          <a:srcRect l="442" t="5415" r="4665" b="4312"/>
          <a:stretch/>
        </p:blipFill>
        <p:spPr>
          <a:xfrm>
            <a:off x="8053442" y="6320228"/>
            <a:ext cx="1012504" cy="560904"/>
          </a:xfrm>
          <a:prstGeom prst="rect">
            <a:avLst/>
          </a:prstGeom>
        </p:spPr>
      </p:pic>
      <p:pic>
        <p:nvPicPr>
          <p:cNvPr id="2311" name="Picture 2310"/>
          <p:cNvPicPr>
            <a:picLocks noChangeAspect="1"/>
          </p:cNvPicPr>
          <p:nvPr/>
        </p:nvPicPr>
        <p:blipFill rotWithShape="1">
          <a:blip r:embed="rId3" cstate="print">
            <a:extLst>
              <a:ext uri="{28A0092B-C50C-407E-A947-70E740481C1C}">
                <a14:useLocalDpi xmlns:a14="http://schemas.microsoft.com/office/drawing/2010/main" val="0"/>
              </a:ext>
            </a:extLst>
          </a:blip>
          <a:srcRect l="442" t="5415" r="4665" b="4312"/>
          <a:stretch/>
        </p:blipFill>
        <p:spPr>
          <a:xfrm>
            <a:off x="8319944" y="6320228"/>
            <a:ext cx="1012504" cy="560904"/>
          </a:xfrm>
          <a:prstGeom prst="rect">
            <a:avLst/>
          </a:prstGeom>
        </p:spPr>
      </p:pic>
      <p:pic>
        <p:nvPicPr>
          <p:cNvPr id="2312" name="Picture 2311"/>
          <p:cNvPicPr>
            <a:picLocks noChangeAspect="1"/>
          </p:cNvPicPr>
          <p:nvPr/>
        </p:nvPicPr>
        <p:blipFill rotWithShape="1">
          <a:blip r:embed="rId3" cstate="print">
            <a:extLst>
              <a:ext uri="{28A0092B-C50C-407E-A947-70E740481C1C}">
                <a14:useLocalDpi xmlns:a14="http://schemas.microsoft.com/office/drawing/2010/main" val="0"/>
              </a:ext>
            </a:extLst>
          </a:blip>
          <a:srcRect l="442" t="5415" r="4665" b="4312"/>
          <a:stretch/>
        </p:blipFill>
        <p:spPr>
          <a:xfrm>
            <a:off x="8542030" y="6320228"/>
            <a:ext cx="1012504" cy="560904"/>
          </a:xfrm>
          <a:prstGeom prst="rect">
            <a:avLst/>
          </a:prstGeom>
        </p:spPr>
      </p:pic>
      <p:pic>
        <p:nvPicPr>
          <p:cNvPr id="2313" name="Picture 2312"/>
          <p:cNvPicPr>
            <a:picLocks noChangeAspect="1"/>
          </p:cNvPicPr>
          <p:nvPr/>
        </p:nvPicPr>
        <p:blipFill rotWithShape="1">
          <a:blip r:embed="rId3" cstate="print">
            <a:extLst>
              <a:ext uri="{28A0092B-C50C-407E-A947-70E740481C1C}">
                <a14:useLocalDpi xmlns:a14="http://schemas.microsoft.com/office/drawing/2010/main" val="0"/>
              </a:ext>
            </a:extLst>
          </a:blip>
          <a:srcRect l="442" t="5415" r="4665" b="4312"/>
          <a:stretch/>
        </p:blipFill>
        <p:spPr>
          <a:xfrm>
            <a:off x="8859295" y="6320228"/>
            <a:ext cx="1012504" cy="560904"/>
          </a:xfrm>
          <a:prstGeom prst="rect">
            <a:avLst/>
          </a:prstGeom>
        </p:spPr>
      </p:pic>
      <p:pic>
        <p:nvPicPr>
          <p:cNvPr id="2314" name="Picture 2313"/>
          <p:cNvPicPr>
            <a:picLocks noChangeAspect="1"/>
          </p:cNvPicPr>
          <p:nvPr/>
        </p:nvPicPr>
        <p:blipFill rotWithShape="1">
          <a:blip r:embed="rId3" cstate="print">
            <a:extLst>
              <a:ext uri="{28A0092B-C50C-407E-A947-70E740481C1C}">
                <a14:useLocalDpi xmlns:a14="http://schemas.microsoft.com/office/drawing/2010/main" val="0"/>
              </a:ext>
            </a:extLst>
          </a:blip>
          <a:srcRect l="442" t="5415" r="4665" b="4312"/>
          <a:stretch/>
        </p:blipFill>
        <p:spPr>
          <a:xfrm>
            <a:off x="9130292" y="6320228"/>
            <a:ext cx="1012504" cy="560904"/>
          </a:xfrm>
          <a:prstGeom prst="rect">
            <a:avLst/>
          </a:prstGeom>
        </p:spPr>
      </p:pic>
      <p:pic>
        <p:nvPicPr>
          <p:cNvPr id="2315" name="Picture 2314"/>
          <p:cNvPicPr>
            <a:picLocks noChangeAspect="1"/>
          </p:cNvPicPr>
          <p:nvPr/>
        </p:nvPicPr>
        <p:blipFill rotWithShape="1">
          <a:blip r:embed="rId3" cstate="print">
            <a:extLst>
              <a:ext uri="{28A0092B-C50C-407E-A947-70E740481C1C}">
                <a14:useLocalDpi xmlns:a14="http://schemas.microsoft.com/office/drawing/2010/main" val="0"/>
              </a:ext>
            </a:extLst>
          </a:blip>
          <a:srcRect l="442" t="5415" r="4665" b="4312"/>
          <a:stretch/>
        </p:blipFill>
        <p:spPr>
          <a:xfrm>
            <a:off x="9467385" y="6320228"/>
            <a:ext cx="1012504" cy="560904"/>
          </a:xfrm>
          <a:prstGeom prst="rect">
            <a:avLst/>
          </a:prstGeom>
        </p:spPr>
      </p:pic>
      <p:pic>
        <p:nvPicPr>
          <p:cNvPr id="2323" name="Picture 2322"/>
          <p:cNvPicPr>
            <a:picLocks noChangeAspect="1"/>
          </p:cNvPicPr>
          <p:nvPr/>
        </p:nvPicPr>
        <p:blipFill rotWithShape="1">
          <a:blip r:embed="rId3" cstate="print">
            <a:extLst>
              <a:ext uri="{28A0092B-C50C-407E-A947-70E740481C1C}">
                <a14:useLocalDpi xmlns:a14="http://schemas.microsoft.com/office/drawing/2010/main" val="0"/>
              </a:ext>
            </a:extLst>
          </a:blip>
          <a:srcRect l="442" t="5415" r="4665" b="4312"/>
          <a:stretch/>
        </p:blipFill>
        <p:spPr>
          <a:xfrm>
            <a:off x="9799894" y="6320228"/>
            <a:ext cx="1012504" cy="560904"/>
          </a:xfrm>
          <a:prstGeom prst="rect">
            <a:avLst/>
          </a:prstGeom>
        </p:spPr>
      </p:pic>
      <p:pic>
        <p:nvPicPr>
          <p:cNvPr id="2324" name="Picture 2323"/>
          <p:cNvPicPr>
            <a:picLocks noChangeAspect="1"/>
          </p:cNvPicPr>
          <p:nvPr/>
        </p:nvPicPr>
        <p:blipFill rotWithShape="1">
          <a:blip r:embed="rId3" cstate="print">
            <a:extLst>
              <a:ext uri="{28A0092B-C50C-407E-A947-70E740481C1C}">
                <a14:useLocalDpi xmlns:a14="http://schemas.microsoft.com/office/drawing/2010/main" val="0"/>
              </a:ext>
            </a:extLst>
          </a:blip>
          <a:srcRect l="442" t="5415" r="4665" b="4312"/>
          <a:stretch/>
        </p:blipFill>
        <p:spPr>
          <a:xfrm>
            <a:off x="10113219" y="6320228"/>
            <a:ext cx="1012504" cy="560904"/>
          </a:xfrm>
          <a:prstGeom prst="rect">
            <a:avLst/>
          </a:prstGeom>
        </p:spPr>
      </p:pic>
      <p:pic>
        <p:nvPicPr>
          <p:cNvPr id="2325" name="Picture 2324"/>
          <p:cNvPicPr>
            <a:picLocks noChangeAspect="1"/>
          </p:cNvPicPr>
          <p:nvPr/>
        </p:nvPicPr>
        <p:blipFill rotWithShape="1">
          <a:blip r:embed="rId3" cstate="print">
            <a:extLst>
              <a:ext uri="{28A0092B-C50C-407E-A947-70E740481C1C}">
                <a14:useLocalDpi xmlns:a14="http://schemas.microsoft.com/office/drawing/2010/main" val="0"/>
              </a:ext>
            </a:extLst>
          </a:blip>
          <a:srcRect l="442" t="5415" r="4665" b="4312"/>
          <a:stretch/>
        </p:blipFill>
        <p:spPr>
          <a:xfrm>
            <a:off x="10432939" y="6320228"/>
            <a:ext cx="1012504" cy="560904"/>
          </a:xfrm>
          <a:prstGeom prst="rect">
            <a:avLst/>
          </a:prstGeom>
        </p:spPr>
      </p:pic>
      <p:pic>
        <p:nvPicPr>
          <p:cNvPr id="2326" name="Picture 2325"/>
          <p:cNvPicPr>
            <a:picLocks noChangeAspect="1"/>
          </p:cNvPicPr>
          <p:nvPr/>
        </p:nvPicPr>
        <p:blipFill rotWithShape="1">
          <a:blip r:embed="rId3" cstate="print">
            <a:extLst>
              <a:ext uri="{28A0092B-C50C-407E-A947-70E740481C1C}">
                <a14:useLocalDpi xmlns:a14="http://schemas.microsoft.com/office/drawing/2010/main" val="0"/>
              </a:ext>
            </a:extLst>
          </a:blip>
          <a:srcRect l="442" t="5415" r="4665" b="4312"/>
          <a:stretch/>
        </p:blipFill>
        <p:spPr>
          <a:xfrm>
            <a:off x="10778237" y="6320228"/>
            <a:ext cx="1012504" cy="560904"/>
          </a:xfrm>
          <a:prstGeom prst="rect">
            <a:avLst/>
          </a:prstGeom>
        </p:spPr>
      </p:pic>
      <p:pic>
        <p:nvPicPr>
          <p:cNvPr id="2327" name="Picture 2326"/>
          <p:cNvPicPr>
            <a:picLocks noChangeAspect="1"/>
          </p:cNvPicPr>
          <p:nvPr/>
        </p:nvPicPr>
        <p:blipFill rotWithShape="1">
          <a:blip r:embed="rId3" cstate="print">
            <a:extLst>
              <a:ext uri="{28A0092B-C50C-407E-A947-70E740481C1C}">
                <a14:useLocalDpi xmlns:a14="http://schemas.microsoft.com/office/drawing/2010/main" val="0"/>
              </a:ext>
            </a:extLst>
          </a:blip>
          <a:srcRect l="442" t="5415" r="4665" b="4312"/>
          <a:stretch/>
        </p:blipFill>
        <p:spPr>
          <a:xfrm>
            <a:off x="11104352" y="6320228"/>
            <a:ext cx="1012504" cy="560904"/>
          </a:xfrm>
          <a:prstGeom prst="rect">
            <a:avLst/>
          </a:prstGeom>
        </p:spPr>
      </p:pic>
      <p:pic>
        <p:nvPicPr>
          <p:cNvPr id="2328" name="Picture 2327"/>
          <p:cNvPicPr>
            <a:picLocks noChangeAspect="1"/>
          </p:cNvPicPr>
          <p:nvPr/>
        </p:nvPicPr>
        <p:blipFill rotWithShape="1">
          <a:blip r:embed="rId3" cstate="print">
            <a:extLst>
              <a:ext uri="{28A0092B-C50C-407E-A947-70E740481C1C}">
                <a14:useLocalDpi xmlns:a14="http://schemas.microsoft.com/office/drawing/2010/main" val="0"/>
              </a:ext>
            </a:extLst>
          </a:blip>
          <a:srcRect l="442" t="5415" r="4665" b="4312"/>
          <a:stretch/>
        </p:blipFill>
        <p:spPr>
          <a:xfrm>
            <a:off x="11424073" y="6320228"/>
            <a:ext cx="1012504" cy="560904"/>
          </a:xfrm>
          <a:prstGeom prst="rect">
            <a:avLst/>
          </a:prstGeom>
        </p:spPr>
      </p:pic>
      <p:pic>
        <p:nvPicPr>
          <p:cNvPr id="2329" name="Picture 2328"/>
          <p:cNvPicPr>
            <a:picLocks noChangeAspect="1"/>
          </p:cNvPicPr>
          <p:nvPr/>
        </p:nvPicPr>
        <p:blipFill rotWithShape="1">
          <a:blip r:embed="rId3" cstate="print">
            <a:extLst>
              <a:ext uri="{28A0092B-C50C-407E-A947-70E740481C1C}">
                <a14:useLocalDpi xmlns:a14="http://schemas.microsoft.com/office/drawing/2010/main" val="0"/>
              </a:ext>
            </a:extLst>
          </a:blip>
          <a:srcRect l="442" t="5415" r="4665" b="4312"/>
          <a:stretch/>
        </p:blipFill>
        <p:spPr>
          <a:xfrm>
            <a:off x="11711822" y="6320228"/>
            <a:ext cx="1012504" cy="560904"/>
          </a:xfrm>
          <a:prstGeom prst="rect">
            <a:avLst/>
          </a:prstGeom>
        </p:spPr>
      </p:pic>
      <p:pic>
        <p:nvPicPr>
          <p:cNvPr id="2330" name="Picture 2329"/>
          <p:cNvPicPr>
            <a:picLocks noChangeAspect="1"/>
          </p:cNvPicPr>
          <p:nvPr/>
        </p:nvPicPr>
        <p:blipFill rotWithShape="1">
          <a:blip r:embed="rId3" cstate="print">
            <a:extLst>
              <a:ext uri="{28A0092B-C50C-407E-A947-70E740481C1C}">
                <a14:useLocalDpi xmlns:a14="http://schemas.microsoft.com/office/drawing/2010/main" val="0"/>
              </a:ext>
            </a:extLst>
          </a:blip>
          <a:srcRect l="442" t="5415" r="4665" b="4312"/>
          <a:stretch/>
        </p:blipFill>
        <p:spPr>
          <a:xfrm>
            <a:off x="12005965" y="6320228"/>
            <a:ext cx="1012504" cy="560904"/>
          </a:xfrm>
          <a:prstGeom prst="rect">
            <a:avLst/>
          </a:prstGeom>
        </p:spPr>
      </p:pic>
      <p:pic>
        <p:nvPicPr>
          <p:cNvPr id="2331" name="Picture 2330"/>
          <p:cNvPicPr>
            <a:picLocks noChangeAspect="1"/>
          </p:cNvPicPr>
          <p:nvPr/>
        </p:nvPicPr>
        <p:blipFill rotWithShape="1">
          <a:blip r:embed="rId3" cstate="print">
            <a:extLst>
              <a:ext uri="{28A0092B-C50C-407E-A947-70E740481C1C}">
                <a14:useLocalDpi xmlns:a14="http://schemas.microsoft.com/office/drawing/2010/main" val="0"/>
              </a:ext>
            </a:extLst>
          </a:blip>
          <a:srcRect l="442" t="5415" r="4665" b="4312"/>
          <a:stretch/>
        </p:blipFill>
        <p:spPr>
          <a:xfrm>
            <a:off x="12319290" y="6320228"/>
            <a:ext cx="1012504" cy="560904"/>
          </a:xfrm>
          <a:prstGeom prst="rect">
            <a:avLst/>
          </a:prstGeom>
        </p:spPr>
      </p:pic>
      <p:pic>
        <p:nvPicPr>
          <p:cNvPr id="2332" name="Picture 2331"/>
          <p:cNvPicPr>
            <a:picLocks noChangeAspect="1"/>
          </p:cNvPicPr>
          <p:nvPr/>
        </p:nvPicPr>
        <p:blipFill rotWithShape="1">
          <a:blip r:embed="rId3" cstate="print">
            <a:extLst>
              <a:ext uri="{28A0092B-C50C-407E-A947-70E740481C1C}">
                <a14:useLocalDpi xmlns:a14="http://schemas.microsoft.com/office/drawing/2010/main" val="0"/>
              </a:ext>
            </a:extLst>
          </a:blip>
          <a:srcRect l="442" t="5415" r="4665" b="4312"/>
          <a:stretch/>
        </p:blipFill>
        <p:spPr>
          <a:xfrm>
            <a:off x="12632616" y="6320228"/>
            <a:ext cx="1012504" cy="560904"/>
          </a:xfrm>
          <a:prstGeom prst="rect">
            <a:avLst/>
          </a:prstGeom>
        </p:spPr>
      </p:pic>
      <p:pic>
        <p:nvPicPr>
          <p:cNvPr id="2335" name="Picture 2334"/>
          <p:cNvPicPr>
            <a:picLocks noChangeAspect="1"/>
          </p:cNvPicPr>
          <p:nvPr/>
        </p:nvPicPr>
        <p:blipFill rotWithShape="1">
          <a:blip r:embed="rId4" cstate="print">
            <a:extLst>
              <a:ext uri="{28A0092B-C50C-407E-A947-70E740481C1C}">
                <a14:useLocalDpi xmlns:a14="http://schemas.microsoft.com/office/drawing/2010/main" val="0"/>
              </a:ext>
            </a:extLst>
          </a:blip>
          <a:srcRect l="442" t="5415" r="4665" b="4312"/>
          <a:stretch/>
        </p:blipFill>
        <p:spPr>
          <a:xfrm>
            <a:off x="4906918" y="6419123"/>
            <a:ext cx="599549" cy="332136"/>
          </a:xfrm>
          <a:prstGeom prst="rect">
            <a:avLst/>
          </a:prstGeom>
        </p:spPr>
      </p:pic>
      <p:pic>
        <p:nvPicPr>
          <p:cNvPr id="2336" name="Picture 2335"/>
          <p:cNvPicPr>
            <a:picLocks noChangeAspect="1"/>
          </p:cNvPicPr>
          <p:nvPr/>
        </p:nvPicPr>
        <p:blipFill rotWithShape="1">
          <a:blip r:embed="rId4" cstate="print">
            <a:extLst>
              <a:ext uri="{28A0092B-C50C-407E-A947-70E740481C1C}">
                <a14:useLocalDpi xmlns:a14="http://schemas.microsoft.com/office/drawing/2010/main" val="0"/>
              </a:ext>
            </a:extLst>
          </a:blip>
          <a:srcRect l="442" t="5415" r="4665" b="4312"/>
          <a:stretch/>
        </p:blipFill>
        <p:spPr>
          <a:xfrm>
            <a:off x="5053454" y="6419123"/>
            <a:ext cx="599549" cy="332136"/>
          </a:xfrm>
          <a:prstGeom prst="rect">
            <a:avLst/>
          </a:prstGeom>
        </p:spPr>
      </p:pic>
      <p:pic>
        <p:nvPicPr>
          <p:cNvPr id="2337" name="Picture 2336"/>
          <p:cNvPicPr>
            <a:picLocks noChangeAspect="1"/>
          </p:cNvPicPr>
          <p:nvPr/>
        </p:nvPicPr>
        <p:blipFill rotWithShape="1">
          <a:blip r:embed="rId4" cstate="print">
            <a:extLst>
              <a:ext uri="{28A0092B-C50C-407E-A947-70E740481C1C}">
                <a14:useLocalDpi xmlns:a14="http://schemas.microsoft.com/office/drawing/2010/main" val="0"/>
              </a:ext>
            </a:extLst>
          </a:blip>
          <a:srcRect l="442" t="5415" r="4665" b="4312"/>
          <a:stretch/>
        </p:blipFill>
        <p:spPr>
          <a:xfrm>
            <a:off x="5218777" y="6419123"/>
            <a:ext cx="599549" cy="332136"/>
          </a:xfrm>
          <a:prstGeom prst="rect">
            <a:avLst/>
          </a:prstGeom>
        </p:spPr>
      </p:pic>
      <p:pic>
        <p:nvPicPr>
          <p:cNvPr id="2338" name="Picture 2337"/>
          <p:cNvPicPr>
            <a:picLocks noChangeAspect="1"/>
          </p:cNvPicPr>
          <p:nvPr/>
        </p:nvPicPr>
        <p:blipFill rotWithShape="1">
          <a:blip r:embed="rId4" cstate="print">
            <a:extLst>
              <a:ext uri="{28A0092B-C50C-407E-A947-70E740481C1C}">
                <a14:useLocalDpi xmlns:a14="http://schemas.microsoft.com/office/drawing/2010/main" val="0"/>
              </a:ext>
            </a:extLst>
          </a:blip>
          <a:srcRect l="442" t="5415" r="4665" b="4312"/>
          <a:stretch/>
        </p:blipFill>
        <p:spPr>
          <a:xfrm>
            <a:off x="5387857" y="6419123"/>
            <a:ext cx="599549" cy="332136"/>
          </a:xfrm>
          <a:prstGeom prst="rect">
            <a:avLst/>
          </a:prstGeom>
        </p:spPr>
      </p:pic>
      <p:pic>
        <p:nvPicPr>
          <p:cNvPr id="2339" name="Picture 2338"/>
          <p:cNvPicPr>
            <a:picLocks noChangeAspect="1"/>
          </p:cNvPicPr>
          <p:nvPr/>
        </p:nvPicPr>
        <p:blipFill rotWithShape="1">
          <a:blip r:embed="rId4" cstate="print">
            <a:extLst>
              <a:ext uri="{28A0092B-C50C-407E-A947-70E740481C1C}">
                <a14:useLocalDpi xmlns:a14="http://schemas.microsoft.com/office/drawing/2010/main" val="0"/>
              </a:ext>
            </a:extLst>
          </a:blip>
          <a:srcRect l="442" t="5415" r="4665" b="4312"/>
          <a:stretch/>
        </p:blipFill>
        <p:spPr>
          <a:xfrm>
            <a:off x="5538150" y="6419123"/>
            <a:ext cx="599549" cy="332136"/>
          </a:xfrm>
          <a:prstGeom prst="rect">
            <a:avLst/>
          </a:prstGeom>
        </p:spPr>
      </p:pic>
      <p:pic>
        <p:nvPicPr>
          <p:cNvPr id="2340" name="Picture 2339"/>
          <p:cNvPicPr>
            <a:picLocks noChangeAspect="1"/>
          </p:cNvPicPr>
          <p:nvPr/>
        </p:nvPicPr>
        <p:blipFill rotWithShape="1">
          <a:blip r:embed="rId4" cstate="print">
            <a:extLst>
              <a:ext uri="{28A0092B-C50C-407E-A947-70E740481C1C}">
                <a14:useLocalDpi xmlns:a14="http://schemas.microsoft.com/office/drawing/2010/main" val="0"/>
              </a:ext>
            </a:extLst>
          </a:blip>
          <a:srcRect l="442" t="5415" r="4665" b="4312"/>
          <a:stretch/>
        </p:blipFill>
        <p:spPr>
          <a:xfrm>
            <a:off x="5680929" y="6419123"/>
            <a:ext cx="599549" cy="332136"/>
          </a:xfrm>
          <a:prstGeom prst="rect">
            <a:avLst/>
          </a:prstGeom>
        </p:spPr>
      </p:pic>
      <p:pic>
        <p:nvPicPr>
          <p:cNvPr id="2341" name="Picture 2340"/>
          <p:cNvPicPr>
            <a:picLocks noChangeAspect="1"/>
          </p:cNvPicPr>
          <p:nvPr/>
        </p:nvPicPr>
        <p:blipFill rotWithShape="1">
          <a:blip r:embed="rId4" cstate="print">
            <a:extLst>
              <a:ext uri="{28A0092B-C50C-407E-A947-70E740481C1C}">
                <a14:useLocalDpi xmlns:a14="http://schemas.microsoft.com/office/drawing/2010/main" val="0"/>
              </a:ext>
            </a:extLst>
          </a:blip>
          <a:srcRect l="442" t="5415" r="4665" b="4312"/>
          <a:stretch/>
        </p:blipFill>
        <p:spPr>
          <a:xfrm>
            <a:off x="5831222" y="6419123"/>
            <a:ext cx="599549" cy="332136"/>
          </a:xfrm>
          <a:prstGeom prst="rect">
            <a:avLst/>
          </a:prstGeom>
        </p:spPr>
      </p:pic>
      <p:pic>
        <p:nvPicPr>
          <p:cNvPr id="2342" name="Picture 2341"/>
          <p:cNvPicPr>
            <a:picLocks noChangeAspect="1"/>
          </p:cNvPicPr>
          <p:nvPr/>
        </p:nvPicPr>
        <p:blipFill rotWithShape="1">
          <a:blip r:embed="rId4" cstate="print">
            <a:extLst>
              <a:ext uri="{28A0092B-C50C-407E-A947-70E740481C1C}">
                <a14:useLocalDpi xmlns:a14="http://schemas.microsoft.com/office/drawing/2010/main" val="0"/>
              </a:ext>
            </a:extLst>
          </a:blip>
          <a:srcRect l="442" t="5415" r="4665" b="4312"/>
          <a:stretch/>
        </p:blipFill>
        <p:spPr>
          <a:xfrm>
            <a:off x="5989030" y="6419123"/>
            <a:ext cx="599549" cy="332136"/>
          </a:xfrm>
          <a:prstGeom prst="rect">
            <a:avLst/>
          </a:prstGeom>
        </p:spPr>
      </p:pic>
      <p:pic>
        <p:nvPicPr>
          <p:cNvPr id="2343" name="Picture 2342"/>
          <p:cNvPicPr>
            <a:picLocks noChangeAspect="1"/>
          </p:cNvPicPr>
          <p:nvPr/>
        </p:nvPicPr>
        <p:blipFill rotWithShape="1">
          <a:blip r:embed="rId4" cstate="print">
            <a:extLst>
              <a:ext uri="{28A0092B-C50C-407E-A947-70E740481C1C}">
                <a14:useLocalDpi xmlns:a14="http://schemas.microsoft.com/office/drawing/2010/main" val="0"/>
              </a:ext>
            </a:extLst>
          </a:blip>
          <a:srcRect l="442" t="5415" r="4665" b="4312"/>
          <a:stretch/>
        </p:blipFill>
        <p:spPr>
          <a:xfrm>
            <a:off x="6120537" y="6419123"/>
            <a:ext cx="599549" cy="332136"/>
          </a:xfrm>
          <a:prstGeom prst="rect">
            <a:avLst/>
          </a:prstGeom>
        </p:spPr>
      </p:pic>
      <p:pic>
        <p:nvPicPr>
          <p:cNvPr id="2344" name="Picture 2343"/>
          <p:cNvPicPr>
            <a:picLocks noChangeAspect="1"/>
          </p:cNvPicPr>
          <p:nvPr/>
        </p:nvPicPr>
        <p:blipFill rotWithShape="1">
          <a:blip r:embed="rId4" cstate="print">
            <a:extLst>
              <a:ext uri="{28A0092B-C50C-407E-A947-70E740481C1C}">
                <a14:useLocalDpi xmlns:a14="http://schemas.microsoft.com/office/drawing/2010/main" val="0"/>
              </a:ext>
            </a:extLst>
          </a:blip>
          <a:srcRect l="442" t="5415" r="4665" b="4312"/>
          <a:stretch/>
        </p:blipFill>
        <p:spPr>
          <a:xfrm>
            <a:off x="6308404" y="6419123"/>
            <a:ext cx="599549" cy="332136"/>
          </a:xfrm>
          <a:prstGeom prst="rect">
            <a:avLst/>
          </a:prstGeom>
        </p:spPr>
      </p:pic>
      <p:pic>
        <p:nvPicPr>
          <p:cNvPr id="2345" name="Picture 2344"/>
          <p:cNvPicPr>
            <a:picLocks noChangeAspect="1"/>
          </p:cNvPicPr>
          <p:nvPr/>
        </p:nvPicPr>
        <p:blipFill rotWithShape="1">
          <a:blip r:embed="rId4" cstate="print">
            <a:extLst>
              <a:ext uri="{28A0092B-C50C-407E-A947-70E740481C1C}">
                <a14:useLocalDpi xmlns:a14="http://schemas.microsoft.com/office/drawing/2010/main" val="0"/>
              </a:ext>
            </a:extLst>
          </a:blip>
          <a:srcRect l="442" t="5415" r="4665" b="4312"/>
          <a:stretch/>
        </p:blipFill>
        <p:spPr>
          <a:xfrm>
            <a:off x="6468872" y="6419123"/>
            <a:ext cx="599549" cy="332136"/>
          </a:xfrm>
          <a:prstGeom prst="rect">
            <a:avLst/>
          </a:prstGeom>
        </p:spPr>
      </p:pic>
      <p:pic>
        <p:nvPicPr>
          <p:cNvPr id="2346" name="Picture 2345"/>
          <p:cNvPicPr>
            <a:picLocks noChangeAspect="1"/>
          </p:cNvPicPr>
          <p:nvPr/>
        </p:nvPicPr>
        <p:blipFill rotWithShape="1">
          <a:blip r:embed="rId4" cstate="print">
            <a:extLst>
              <a:ext uri="{28A0092B-C50C-407E-A947-70E740481C1C}">
                <a14:useLocalDpi xmlns:a14="http://schemas.microsoft.com/office/drawing/2010/main" val="0"/>
              </a:ext>
            </a:extLst>
          </a:blip>
          <a:srcRect l="442" t="5415" r="4665" b="4312"/>
          <a:stretch/>
        </p:blipFill>
        <p:spPr>
          <a:xfrm>
            <a:off x="6668480" y="6419123"/>
            <a:ext cx="599549" cy="332136"/>
          </a:xfrm>
          <a:prstGeom prst="rect">
            <a:avLst/>
          </a:prstGeom>
        </p:spPr>
      </p:pic>
      <p:pic>
        <p:nvPicPr>
          <p:cNvPr id="2347" name="Picture 2346"/>
          <p:cNvPicPr>
            <a:picLocks noChangeAspect="1"/>
          </p:cNvPicPr>
          <p:nvPr/>
        </p:nvPicPr>
        <p:blipFill rotWithShape="1">
          <a:blip r:embed="rId4" cstate="print">
            <a:extLst>
              <a:ext uri="{28A0092B-C50C-407E-A947-70E740481C1C}">
                <a14:useLocalDpi xmlns:a14="http://schemas.microsoft.com/office/drawing/2010/main" val="0"/>
              </a:ext>
            </a:extLst>
          </a:blip>
          <a:srcRect l="442" t="5415" r="4665" b="4312"/>
          <a:stretch/>
        </p:blipFill>
        <p:spPr>
          <a:xfrm>
            <a:off x="6865372" y="6419123"/>
            <a:ext cx="599549" cy="332136"/>
          </a:xfrm>
          <a:prstGeom prst="rect">
            <a:avLst/>
          </a:prstGeom>
        </p:spPr>
      </p:pic>
      <p:pic>
        <p:nvPicPr>
          <p:cNvPr id="2348" name="Picture 2347"/>
          <p:cNvPicPr>
            <a:picLocks noChangeAspect="1"/>
          </p:cNvPicPr>
          <p:nvPr/>
        </p:nvPicPr>
        <p:blipFill rotWithShape="1">
          <a:blip r:embed="rId4" cstate="print">
            <a:extLst>
              <a:ext uri="{28A0092B-C50C-407E-A947-70E740481C1C}">
                <a14:useLocalDpi xmlns:a14="http://schemas.microsoft.com/office/drawing/2010/main" val="0"/>
              </a:ext>
            </a:extLst>
          </a:blip>
          <a:srcRect l="442" t="5415" r="4665" b="4312"/>
          <a:stretch/>
        </p:blipFill>
        <p:spPr>
          <a:xfrm>
            <a:off x="7050907" y="6419123"/>
            <a:ext cx="599549" cy="332136"/>
          </a:xfrm>
          <a:prstGeom prst="rect">
            <a:avLst/>
          </a:prstGeom>
        </p:spPr>
      </p:pic>
      <p:pic>
        <p:nvPicPr>
          <p:cNvPr id="2349" name="Picture 2348"/>
          <p:cNvPicPr>
            <a:picLocks noChangeAspect="1"/>
          </p:cNvPicPr>
          <p:nvPr/>
        </p:nvPicPr>
        <p:blipFill rotWithShape="1">
          <a:blip r:embed="rId4" cstate="print">
            <a:extLst>
              <a:ext uri="{28A0092B-C50C-407E-A947-70E740481C1C}">
                <a14:useLocalDpi xmlns:a14="http://schemas.microsoft.com/office/drawing/2010/main" val="0"/>
              </a:ext>
            </a:extLst>
          </a:blip>
          <a:srcRect l="442" t="5415" r="4665" b="4312"/>
          <a:stretch/>
        </p:blipFill>
        <p:spPr>
          <a:xfrm>
            <a:off x="7240228" y="6419123"/>
            <a:ext cx="599549" cy="332136"/>
          </a:xfrm>
          <a:prstGeom prst="rect">
            <a:avLst/>
          </a:prstGeom>
        </p:spPr>
      </p:pic>
      <p:pic>
        <p:nvPicPr>
          <p:cNvPr id="2350" name="Picture 2349"/>
          <p:cNvPicPr>
            <a:picLocks noChangeAspect="1"/>
          </p:cNvPicPr>
          <p:nvPr/>
        </p:nvPicPr>
        <p:blipFill rotWithShape="1">
          <a:blip r:embed="rId4" cstate="print">
            <a:extLst>
              <a:ext uri="{28A0092B-C50C-407E-A947-70E740481C1C}">
                <a14:useLocalDpi xmlns:a14="http://schemas.microsoft.com/office/drawing/2010/main" val="0"/>
              </a:ext>
            </a:extLst>
          </a:blip>
          <a:srcRect l="442" t="5415" r="4665" b="4312"/>
          <a:stretch/>
        </p:blipFill>
        <p:spPr>
          <a:xfrm>
            <a:off x="7444694" y="6419123"/>
            <a:ext cx="599549" cy="332136"/>
          </a:xfrm>
          <a:prstGeom prst="rect">
            <a:avLst/>
          </a:prstGeom>
        </p:spPr>
      </p:pic>
      <p:pic>
        <p:nvPicPr>
          <p:cNvPr id="2351" name="Picture 2350"/>
          <p:cNvPicPr>
            <a:picLocks noChangeAspect="1"/>
          </p:cNvPicPr>
          <p:nvPr/>
        </p:nvPicPr>
        <p:blipFill rotWithShape="1">
          <a:blip r:embed="rId4" cstate="print">
            <a:extLst>
              <a:ext uri="{28A0092B-C50C-407E-A947-70E740481C1C}">
                <a14:useLocalDpi xmlns:a14="http://schemas.microsoft.com/office/drawing/2010/main" val="0"/>
              </a:ext>
            </a:extLst>
          </a:blip>
          <a:srcRect l="442" t="5415" r="4665" b="4312"/>
          <a:stretch/>
        </p:blipFill>
        <p:spPr>
          <a:xfrm>
            <a:off x="7637801" y="6419123"/>
            <a:ext cx="599549" cy="332136"/>
          </a:xfrm>
          <a:prstGeom prst="rect">
            <a:avLst/>
          </a:prstGeom>
        </p:spPr>
      </p:pic>
      <p:pic>
        <p:nvPicPr>
          <p:cNvPr id="2352" name="Picture 2351"/>
          <p:cNvPicPr>
            <a:picLocks noChangeAspect="1"/>
          </p:cNvPicPr>
          <p:nvPr/>
        </p:nvPicPr>
        <p:blipFill rotWithShape="1">
          <a:blip r:embed="rId4" cstate="print">
            <a:extLst>
              <a:ext uri="{28A0092B-C50C-407E-A947-70E740481C1C}">
                <a14:useLocalDpi xmlns:a14="http://schemas.microsoft.com/office/drawing/2010/main" val="0"/>
              </a:ext>
            </a:extLst>
          </a:blip>
          <a:srcRect l="442" t="5415" r="4665" b="4312"/>
          <a:stretch/>
        </p:blipFill>
        <p:spPr>
          <a:xfrm>
            <a:off x="7827122" y="6419123"/>
            <a:ext cx="599549" cy="332136"/>
          </a:xfrm>
          <a:prstGeom prst="rect">
            <a:avLst/>
          </a:prstGeom>
        </p:spPr>
      </p:pic>
      <p:pic>
        <p:nvPicPr>
          <p:cNvPr id="2353" name="Picture 2352"/>
          <p:cNvPicPr>
            <a:picLocks noChangeAspect="1"/>
          </p:cNvPicPr>
          <p:nvPr/>
        </p:nvPicPr>
        <p:blipFill rotWithShape="1">
          <a:blip r:embed="rId4" cstate="print">
            <a:extLst>
              <a:ext uri="{28A0092B-C50C-407E-A947-70E740481C1C}">
                <a14:useLocalDpi xmlns:a14="http://schemas.microsoft.com/office/drawing/2010/main" val="0"/>
              </a:ext>
            </a:extLst>
          </a:blip>
          <a:srcRect l="442" t="5415" r="4665" b="4312"/>
          <a:stretch/>
        </p:blipFill>
        <p:spPr>
          <a:xfrm>
            <a:off x="7997511" y="6419123"/>
            <a:ext cx="599549" cy="332136"/>
          </a:xfrm>
          <a:prstGeom prst="rect">
            <a:avLst/>
          </a:prstGeom>
        </p:spPr>
      </p:pic>
      <p:pic>
        <p:nvPicPr>
          <p:cNvPr id="2354" name="Picture 2353"/>
          <p:cNvPicPr>
            <a:picLocks noChangeAspect="1"/>
          </p:cNvPicPr>
          <p:nvPr/>
        </p:nvPicPr>
        <p:blipFill rotWithShape="1">
          <a:blip r:embed="rId4" cstate="print">
            <a:extLst>
              <a:ext uri="{28A0092B-C50C-407E-A947-70E740481C1C}">
                <a14:useLocalDpi xmlns:a14="http://schemas.microsoft.com/office/drawing/2010/main" val="0"/>
              </a:ext>
            </a:extLst>
          </a:blip>
          <a:srcRect l="442" t="5415" r="4665" b="4312"/>
          <a:stretch/>
        </p:blipFill>
        <p:spPr>
          <a:xfrm>
            <a:off x="8171685" y="6419123"/>
            <a:ext cx="599549" cy="332136"/>
          </a:xfrm>
          <a:prstGeom prst="rect">
            <a:avLst/>
          </a:prstGeom>
        </p:spPr>
      </p:pic>
      <p:pic>
        <p:nvPicPr>
          <p:cNvPr id="2355" name="Picture 2354"/>
          <p:cNvPicPr>
            <a:picLocks noChangeAspect="1"/>
          </p:cNvPicPr>
          <p:nvPr/>
        </p:nvPicPr>
        <p:blipFill rotWithShape="1">
          <a:blip r:embed="rId4" cstate="print">
            <a:extLst>
              <a:ext uri="{28A0092B-C50C-407E-A947-70E740481C1C}">
                <a14:useLocalDpi xmlns:a14="http://schemas.microsoft.com/office/drawing/2010/main" val="0"/>
              </a:ext>
            </a:extLst>
          </a:blip>
          <a:srcRect l="442" t="5415" r="4665" b="4312"/>
          <a:stretch/>
        </p:blipFill>
        <p:spPr>
          <a:xfrm>
            <a:off x="8357218" y="6419123"/>
            <a:ext cx="599549" cy="332136"/>
          </a:xfrm>
          <a:prstGeom prst="rect">
            <a:avLst/>
          </a:prstGeom>
        </p:spPr>
      </p:pic>
      <p:pic>
        <p:nvPicPr>
          <p:cNvPr id="2356" name="Picture 2355"/>
          <p:cNvPicPr>
            <a:picLocks noChangeAspect="1"/>
          </p:cNvPicPr>
          <p:nvPr/>
        </p:nvPicPr>
        <p:blipFill rotWithShape="1">
          <a:blip r:embed="rId4" cstate="print">
            <a:extLst>
              <a:ext uri="{28A0092B-C50C-407E-A947-70E740481C1C}">
                <a14:useLocalDpi xmlns:a14="http://schemas.microsoft.com/office/drawing/2010/main" val="0"/>
              </a:ext>
            </a:extLst>
          </a:blip>
          <a:srcRect l="442" t="5415" r="4665" b="4312"/>
          <a:stretch/>
        </p:blipFill>
        <p:spPr>
          <a:xfrm>
            <a:off x="8542754" y="6419123"/>
            <a:ext cx="599549" cy="332136"/>
          </a:xfrm>
          <a:prstGeom prst="rect">
            <a:avLst/>
          </a:prstGeom>
        </p:spPr>
      </p:pic>
      <p:pic>
        <p:nvPicPr>
          <p:cNvPr id="2380" name="Picture 2379"/>
          <p:cNvPicPr>
            <a:picLocks noChangeAspect="1"/>
          </p:cNvPicPr>
          <p:nvPr/>
        </p:nvPicPr>
        <p:blipFill rotWithShape="1">
          <a:blip r:embed="rId4" cstate="print">
            <a:extLst>
              <a:ext uri="{28A0092B-C50C-407E-A947-70E740481C1C}">
                <a14:useLocalDpi xmlns:a14="http://schemas.microsoft.com/office/drawing/2010/main" val="0"/>
              </a:ext>
            </a:extLst>
          </a:blip>
          <a:srcRect l="442" t="5415" r="4665" b="4312"/>
          <a:stretch/>
        </p:blipFill>
        <p:spPr>
          <a:xfrm>
            <a:off x="8771782" y="6419123"/>
            <a:ext cx="599549" cy="332136"/>
          </a:xfrm>
          <a:prstGeom prst="rect">
            <a:avLst/>
          </a:prstGeom>
        </p:spPr>
      </p:pic>
      <p:pic>
        <p:nvPicPr>
          <p:cNvPr id="2381" name="Picture 2380"/>
          <p:cNvPicPr>
            <a:picLocks noChangeAspect="1"/>
          </p:cNvPicPr>
          <p:nvPr/>
        </p:nvPicPr>
        <p:blipFill rotWithShape="1">
          <a:blip r:embed="rId4" cstate="print">
            <a:extLst>
              <a:ext uri="{28A0092B-C50C-407E-A947-70E740481C1C}">
                <a14:useLocalDpi xmlns:a14="http://schemas.microsoft.com/office/drawing/2010/main" val="0"/>
              </a:ext>
            </a:extLst>
          </a:blip>
          <a:srcRect l="442" t="5415" r="4665" b="4312"/>
          <a:stretch/>
        </p:blipFill>
        <p:spPr>
          <a:xfrm>
            <a:off x="8918318" y="6419123"/>
            <a:ext cx="599549" cy="332136"/>
          </a:xfrm>
          <a:prstGeom prst="rect">
            <a:avLst/>
          </a:prstGeom>
        </p:spPr>
      </p:pic>
      <p:pic>
        <p:nvPicPr>
          <p:cNvPr id="2382" name="Picture 2381"/>
          <p:cNvPicPr>
            <a:picLocks noChangeAspect="1"/>
          </p:cNvPicPr>
          <p:nvPr/>
        </p:nvPicPr>
        <p:blipFill rotWithShape="1">
          <a:blip r:embed="rId4" cstate="print">
            <a:extLst>
              <a:ext uri="{28A0092B-C50C-407E-A947-70E740481C1C}">
                <a14:useLocalDpi xmlns:a14="http://schemas.microsoft.com/office/drawing/2010/main" val="0"/>
              </a:ext>
            </a:extLst>
          </a:blip>
          <a:srcRect l="442" t="5415" r="4665" b="4312"/>
          <a:stretch/>
        </p:blipFill>
        <p:spPr>
          <a:xfrm>
            <a:off x="9083641" y="6419123"/>
            <a:ext cx="599549" cy="332136"/>
          </a:xfrm>
          <a:prstGeom prst="rect">
            <a:avLst/>
          </a:prstGeom>
        </p:spPr>
      </p:pic>
      <p:pic>
        <p:nvPicPr>
          <p:cNvPr id="2383" name="Picture 2382"/>
          <p:cNvPicPr>
            <a:picLocks noChangeAspect="1"/>
          </p:cNvPicPr>
          <p:nvPr/>
        </p:nvPicPr>
        <p:blipFill rotWithShape="1">
          <a:blip r:embed="rId4" cstate="print">
            <a:extLst>
              <a:ext uri="{28A0092B-C50C-407E-A947-70E740481C1C}">
                <a14:useLocalDpi xmlns:a14="http://schemas.microsoft.com/office/drawing/2010/main" val="0"/>
              </a:ext>
            </a:extLst>
          </a:blip>
          <a:srcRect l="442" t="5415" r="4665" b="4312"/>
          <a:stretch/>
        </p:blipFill>
        <p:spPr>
          <a:xfrm>
            <a:off x="9252721" y="6419123"/>
            <a:ext cx="599549" cy="332136"/>
          </a:xfrm>
          <a:prstGeom prst="rect">
            <a:avLst/>
          </a:prstGeom>
        </p:spPr>
      </p:pic>
      <p:pic>
        <p:nvPicPr>
          <p:cNvPr id="2384" name="Picture 2383"/>
          <p:cNvPicPr>
            <a:picLocks noChangeAspect="1"/>
          </p:cNvPicPr>
          <p:nvPr/>
        </p:nvPicPr>
        <p:blipFill rotWithShape="1">
          <a:blip r:embed="rId4" cstate="print">
            <a:extLst>
              <a:ext uri="{28A0092B-C50C-407E-A947-70E740481C1C}">
                <a14:useLocalDpi xmlns:a14="http://schemas.microsoft.com/office/drawing/2010/main" val="0"/>
              </a:ext>
            </a:extLst>
          </a:blip>
          <a:srcRect l="442" t="5415" r="4665" b="4312"/>
          <a:stretch/>
        </p:blipFill>
        <p:spPr>
          <a:xfrm>
            <a:off x="9403014" y="6419123"/>
            <a:ext cx="599549" cy="332136"/>
          </a:xfrm>
          <a:prstGeom prst="rect">
            <a:avLst/>
          </a:prstGeom>
        </p:spPr>
      </p:pic>
      <p:pic>
        <p:nvPicPr>
          <p:cNvPr id="2385" name="Picture 2384"/>
          <p:cNvPicPr>
            <a:picLocks noChangeAspect="1"/>
          </p:cNvPicPr>
          <p:nvPr/>
        </p:nvPicPr>
        <p:blipFill rotWithShape="1">
          <a:blip r:embed="rId4" cstate="print">
            <a:extLst>
              <a:ext uri="{28A0092B-C50C-407E-A947-70E740481C1C}">
                <a14:useLocalDpi xmlns:a14="http://schemas.microsoft.com/office/drawing/2010/main" val="0"/>
              </a:ext>
            </a:extLst>
          </a:blip>
          <a:srcRect l="442" t="5415" r="4665" b="4312"/>
          <a:stretch/>
        </p:blipFill>
        <p:spPr>
          <a:xfrm>
            <a:off x="9545793" y="6419123"/>
            <a:ext cx="599549" cy="332136"/>
          </a:xfrm>
          <a:prstGeom prst="rect">
            <a:avLst/>
          </a:prstGeom>
        </p:spPr>
      </p:pic>
      <p:pic>
        <p:nvPicPr>
          <p:cNvPr id="2386" name="Picture 2385"/>
          <p:cNvPicPr>
            <a:picLocks noChangeAspect="1"/>
          </p:cNvPicPr>
          <p:nvPr/>
        </p:nvPicPr>
        <p:blipFill rotWithShape="1">
          <a:blip r:embed="rId4" cstate="print">
            <a:extLst>
              <a:ext uri="{28A0092B-C50C-407E-A947-70E740481C1C}">
                <a14:useLocalDpi xmlns:a14="http://schemas.microsoft.com/office/drawing/2010/main" val="0"/>
              </a:ext>
            </a:extLst>
          </a:blip>
          <a:srcRect l="442" t="5415" r="4665" b="4312"/>
          <a:stretch/>
        </p:blipFill>
        <p:spPr>
          <a:xfrm>
            <a:off x="9696086" y="6419123"/>
            <a:ext cx="599549" cy="332136"/>
          </a:xfrm>
          <a:prstGeom prst="rect">
            <a:avLst/>
          </a:prstGeom>
        </p:spPr>
      </p:pic>
      <p:pic>
        <p:nvPicPr>
          <p:cNvPr id="2387" name="Picture 2386"/>
          <p:cNvPicPr>
            <a:picLocks noChangeAspect="1"/>
          </p:cNvPicPr>
          <p:nvPr/>
        </p:nvPicPr>
        <p:blipFill rotWithShape="1">
          <a:blip r:embed="rId4" cstate="print">
            <a:extLst>
              <a:ext uri="{28A0092B-C50C-407E-A947-70E740481C1C}">
                <a14:useLocalDpi xmlns:a14="http://schemas.microsoft.com/office/drawing/2010/main" val="0"/>
              </a:ext>
            </a:extLst>
          </a:blip>
          <a:srcRect l="442" t="5415" r="4665" b="4312"/>
          <a:stretch/>
        </p:blipFill>
        <p:spPr>
          <a:xfrm>
            <a:off x="9853894" y="6419123"/>
            <a:ext cx="599549" cy="332136"/>
          </a:xfrm>
          <a:prstGeom prst="rect">
            <a:avLst/>
          </a:prstGeom>
        </p:spPr>
      </p:pic>
      <p:pic>
        <p:nvPicPr>
          <p:cNvPr id="2388" name="Picture 2387"/>
          <p:cNvPicPr>
            <a:picLocks noChangeAspect="1"/>
          </p:cNvPicPr>
          <p:nvPr/>
        </p:nvPicPr>
        <p:blipFill rotWithShape="1">
          <a:blip r:embed="rId4" cstate="print">
            <a:extLst>
              <a:ext uri="{28A0092B-C50C-407E-A947-70E740481C1C}">
                <a14:useLocalDpi xmlns:a14="http://schemas.microsoft.com/office/drawing/2010/main" val="0"/>
              </a:ext>
            </a:extLst>
          </a:blip>
          <a:srcRect l="442" t="5415" r="4665" b="4312"/>
          <a:stretch/>
        </p:blipFill>
        <p:spPr>
          <a:xfrm>
            <a:off x="9985401" y="6419123"/>
            <a:ext cx="599549" cy="332136"/>
          </a:xfrm>
          <a:prstGeom prst="rect">
            <a:avLst/>
          </a:prstGeom>
        </p:spPr>
      </p:pic>
      <p:pic>
        <p:nvPicPr>
          <p:cNvPr id="2389" name="Picture 2388"/>
          <p:cNvPicPr>
            <a:picLocks noChangeAspect="1"/>
          </p:cNvPicPr>
          <p:nvPr/>
        </p:nvPicPr>
        <p:blipFill rotWithShape="1">
          <a:blip r:embed="rId4" cstate="print">
            <a:extLst>
              <a:ext uri="{28A0092B-C50C-407E-A947-70E740481C1C}">
                <a14:useLocalDpi xmlns:a14="http://schemas.microsoft.com/office/drawing/2010/main" val="0"/>
              </a:ext>
            </a:extLst>
          </a:blip>
          <a:srcRect l="442" t="5415" r="4665" b="4312"/>
          <a:stretch/>
        </p:blipFill>
        <p:spPr>
          <a:xfrm>
            <a:off x="10173268" y="6419123"/>
            <a:ext cx="599549" cy="332136"/>
          </a:xfrm>
          <a:prstGeom prst="rect">
            <a:avLst/>
          </a:prstGeom>
        </p:spPr>
      </p:pic>
      <p:pic>
        <p:nvPicPr>
          <p:cNvPr id="2390" name="Picture 2389"/>
          <p:cNvPicPr>
            <a:picLocks noChangeAspect="1"/>
          </p:cNvPicPr>
          <p:nvPr/>
        </p:nvPicPr>
        <p:blipFill rotWithShape="1">
          <a:blip r:embed="rId4" cstate="print">
            <a:extLst>
              <a:ext uri="{28A0092B-C50C-407E-A947-70E740481C1C}">
                <a14:useLocalDpi xmlns:a14="http://schemas.microsoft.com/office/drawing/2010/main" val="0"/>
              </a:ext>
            </a:extLst>
          </a:blip>
          <a:srcRect l="442" t="5415" r="4665" b="4312"/>
          <a:stretch/>
        </p:blipFill>
        <p:spPr>
          <a:xfrm>
            <a:off x="10333736" y="6419123"/>
            <a:ext cx="599549" cy="332136"/>
          </a:xfrm>
          <a:prstGeom prst="rect">
            <a:avLst/>
          </a:prstGeom>
        </p:spPr>
      </p:pic>
      <p:pic>
        <p:nvPicPr>
          <p:cNvPr id="2391" name="Picture 2390"/>
          <p:cNvPicPr>
            <a:picLocks noChangeAspect="1"/>
          </p:cNvPicPr>
          <p:nvPr/>
        </p:nvPicPr>
        <p:blipFill rotWithShape="1">
          <a:blip r:embed="rId4" cstate="print">
            <a:extLst>
              <a:ext uri="{28A0092B-C50C-407E-A947-70E740481C1C}">
                <a14:useLocalDpi xmlns:a14="http://schemas.microsoft.com/office/drawing/2010/main" val="0"/>
              </a:ext>
            </a:extLst>
          </a:blip>
          <a:srcRect l="442" t="5415" r="4665" b="4312"/>
          <a:stretch/>
        </p:blipFill>
        <p:spPr>
          <a:xfrm>
            <a:off x="10533344" y="6419123"/>
            <a:ext cx="599549" cy="332136"/>
          </a:xfrm>
          <a:prstGeom prst="rect">
            <a:avLst/>
          </a:prstGeom>
        </p:spPr>
      </p:pic>
      <p:pic>
        <p:nvPicPr>
          <p:cNvPr id="2392" name="Picture 2391"/>
          <p:cNvPicPr>
            <a:picLocks noChangeAspect="1"/>
          </p:cNvPicPr>
          <p:nvPr/>
        </p:nvPicPr>
        <p:blipFill rotWithShape="1">
          <a:blip r:embed="rId4" cstate="print">
            <a:extLst>
              <a:ext uri="{28A0092B-C50C-407E-A947-70E740481C1C}">
                <a14:useLocalDpi xmlns:a14="http://schemas.microsoft.com/office/drawing/2010/main" val="0"/>
              </a:ext>
            </a:extLst>
          </a:blip>
          <a:srcRect l="442" t="5415" r="4665" b="4312"/>
          <a:stretch/>
        </p:blipFill>
        <p:spPr>
          <a:xfrm>
            <a:off x="10730236" y="6419123"/>
            <a:ext cx="599549" cy="332136"/>
          </a:xfrm>
          <a:prstGeom prst="rect">
            <a:avLst/>
          </a:prstGeom>
        </p:spPr>
      </p:pic>
      <p:pic>
        <p:nvPicPr>
          <p:cNvPr id="2393" name="Picture 2392"/>
          <p:cNvPicPr>
            <a:picLocks noChangeAspect="1"/>
          </p:cNvPicPr>
          <p:nvPr/>
        </p:nvPicPr>
        <p:blipFill rotWithShape="1">
          <a:blip r:embed="rId4" cstate="print">
            <a:extLst>
              <a:ext uri="{28A0092B-C50C-407E-A947-70E740481C1C}">
                <a14:useLocalDpi xmlns:a14="http://schemas.microsoft.com/office/drawing/2010/main" val="0"/>
              </a:ext>
            </a:extLst>
          </a:blip>
          <a:srcRect l="442" t="5415" r="4665" b="4312"/>
          <a:stretch/>
        </p:blipFill>
        <p:spPr>
          <a:xfrm>
            <a:off x="10915771" y="6419123"/>
            <a:ext cx="599549" cy="332136"/>
          </a:xfrm>
          <a:prstGeom prst="rect">
            <a:avLst/>
          </a:prstGeom>
        </p:spPr>
      </p:pic>
      <p:pic>
        <p:nvPicPr>
          <p:cNvPr id="2394" name="Picture 2393"/>
          <p:cNvPicPr>
            <a:picLocks noChangeAspect="1"/>
          </p:cNvPicPr>
          <p:nvPr/>
        </p:nvPicPr>
        <p:blipFill rotWithShape="1">
          <a:blip r:embed="rId4" cstate="print">
            <a:extLst>
              <a:ext uri="{28A0092B-C50C-407E-A947-70E740481C1C}">
                <a14:useLocalDpi xmlns:a14="http://schemas.microsoft.com/office/drawing/2010/main" val="0"/>
              </a:ext>
            </a:extLst>
          </a:blip>
          <a:srcRect l="442" t="5415" r="4665" b="4312"/>
          <a:stretch/>
        </p:blipFill>
        <p:spPr>
          <a:xfrm>
            <a:off x="11105092" y="6419123"/>
            <a:ext cx="599549" cy="332136"/>
          </a:xfrm>
          <a:prstGeom prst="rect">
            <a:avLst/>
          </a:prstGeom>
        </p:spPr>
      </p:pic>
      <p:pic>
        <p:nvPicPr>
          <p:cNvPr id="2395" name="Picture 2394"/>
          <p:cNvPicPr>
            <a:picLocks noChangeAspect="1"/>
          </p:cNvPicPr>
          <p:nvPr/>
        </p:nvPicPr>
        <p:blipFill rotWithShape="1">
          <a:blip r:embed="rId4" cstate="print">
            <a:extLst>
              <a:ext uri="{28A0092B-C50C-407E-A947-70E740481C1C}">
                <a14:useLocalDpi xmlns:a14="http://schemas.microsoft.com/office/drawing/2010/main" val="0"/>
              </a:ext>
            </a:extLst>
          </a:blip>
          <a:srcRect l="442" t="5415" r="4665" b="4312"/>
          <a:stretch/>
        </p:blipFill>
        <p:spPr>
          <a:xfrm>
            <a:off x="11309558" y="6419123"/>
            <a:ext cx="599549" cy="332136"/>
          </a:xfrm>
          <a:prstGeom prst="rect">
            <a:avLst/>
          </a:prstGeom>
        </p:spPr>
      </p:pic>
      <p:pic>
        <p:nvPicPr>
          <p:cNvPr id="2396" name="Picture 2395"/>
          <p:cNvPicPr>
            <a:picLocks noChangeAspect="1"/>
          </p:cNvPicPr>
          <p:nvPr/>
        </p:nvPicPr>
        <p:blipFill rotWithShape="1">
          <a:blip r:embed="rId4" cstate="print">
            <a:extLst>
              <a:ext uri="{28A0092B-C50C-407E-A947-70E740481C1C}">
                <a14:useLocalDpi xmlns:a14="http://schemas.microsoft.com/office/drawing/2010/main" val="0"/>
              </a:ext>
            </a:extLst>
          </a:blip>
          <a:srcRect l="442" t="5415" r="4665" b="4312"/>
          <a:stretch/>
        </p:blipFill>
        <p:spPr>
          <a:xfrm>
            <a:off x="11502665" y="6419123"/>
            <a:ext cx="599549" cy="332136"/>
          </a:xfrm>
          <a:prstGeom prst="rect">
            <a:avLst/>
          </a:prstGeom>
        </p:spPr>
      </p:pic>
      <p:pic>
        <p:nvPicPr>
          <p:cNvPr id="2397" name="Picture 2396"/>
          <p:cNvPicPr>
            <a:picLocks noChangeAspect="1"/>
          </p:cNvPicPr>
          <p:nvPr/>
        </p:nvPicPr>
        <p:blipFill rotWithShape="1">
          <a:blip r:embed="rId4" cstate="print">
            <a:extLst>
              <a:ext uri="{28A0092B-C50C-407E-A947-70E740481C1C}">
                <a14:useLocalDpi xmlns:a14="http://schemas.microsoft.com/office/drawing/2010/main" val="0"/>
              </a:ext>
            </a:extLst>
          </a:blip>
          <a:srcRect l="442" t="5415" r="4665" b="4312"/>
          <a:stretch/>
        </p:blipFill>
        <p:spPr>
          <a:xfrm>
            <a:off x="11691986" y="6419123"/>
            <a:ext cx="599549" cy="332136"/>
          </a:xfrm>
          <a:prstGeom prst="rect">
            <a:avLst/>
          </a:prstGeom>
        </p:spPr>
      </p:pic>
      <p:pic>
        <p:nvPicPr>
          <p:cNvPr id="2398" name="Picture 2397"/>
          <p:cNvPicPr>
            <a:picLocks noChangeAspect="1"/>
          </p:cNvPicPr>
          <p:nvPr/>
        </p:nvPicPr>
        <p:blipFill rotWithShape="1">
          <a:blip r:embed="rId4" cstate="print">
            <a:extLst>
              <a:ext uri="{28A0092B-C50C-407E-A947-70E740481C1C}">
                <a14:useLocalDpi xmlns:a14="http://schemas.microsoft.com/office/drawing/2010/main" val="0"/>
              </a:ext>
            </a:extLst>
          </a:blip>
          <a:srcRect l="442" t="5415" r="4665" b="4312"/>
          <a:stretch/>
        </p:blipFill>
        <p:spPr>
          <a:xfrm>
            <a:off x="11862375" y="6419123"/>
            <a:ext cx="599549" cy="332136"/>
          </a:xfrm>
          <a:prstGeom prst="rect">
            <a:avLst/>
          </a:prstGeom>
        </p:spPr>
      </p:pic>
      <p:pic>
        <p:nvPicPr>
          <p:cNvPr id="2399" name="Picture 2398"/>
          <p:cNvPicPr>
            <a:picLocks noChangeAspect="1"/>
          </p:cNvPicPr>
          <p:nvPr/>
        </p:nvPicPr>
        <p:blipFill rotWithShape="1">
          <a:blip r:embed="rId4" cstate="print">
            <a:extLst>
              <a:ext uri="{28A0092B-C50C-407E-A947-70E740481C1C}">
                <a14:useLocalDpi xmlns:a14="http://schemas.microsoft.com/office/drawing/2010/main" val="0"/>
              </a:ext>
            </a:extLst>
          </a:blip>
          <a:srcRect l="442" t="5415" r="4665" b="4312"/>
          <a:stretch/>
        </p:blipFill>
        <p:spPr>
          <a:xfrm>
            <a:off x="12036549" y="6419123"/>
            <a:ext cx="599549" cy="332136"/>
          </a:xfrm>
          <a:prstGeom prst="rect">
            <a:avLst/>
          </a:prstGeom>
        </p:spPr>
      </p:pic>
      <p:pic>
        <p:nvPicPr>
          <p:cNvPr id="2400" name="Picture 2399"/>
          <p:cNvPicPr>
            <a:picLocks noChangeAspect="1"/>
          </p:cNvPicPr>
          <p:nvPr/>
        </p:nvPicPr>
        <p:blipFill rotWithShape="1">
          <a:blip r:embed="rId4" cstate="print">
            <a:extLst>
              <a:ext uri="{28A0092B-C50C-407E-A947-70E740481C1C}">
                <a14:useLocalDpi xmlns:a14="http://schemas.microsoft.com/office/drawing/2010/main" val="0"/>
              </a:ext>
            </a:extLst>
          </a:blip>
          <a:srcRect l="442" t="5415" r="4665" b="4312"/>
          <a:stretch/>
        </p:blipFill>
        <p:spPr>
          <a:xfrm>
            <a:off x="12222082" y="6419123"/>
            <a:ext cx="599549" cy="332136"/>
          </a:xfrm>
          <a:prstGeom prst="rect">
            <a:avLst/>
          </a:prstGeom>
        </p:spPr>
      </p:pic>
      <p:pic>
        <p:nvPicPr>
          <p:cNvPr id="2401" name="Picture 2400"/>
          <p:cNvPicPr>
            <a:picLocks noChangeAspect="1"/>
          </p:cNvPicPr>
          <p:nvPr/>
        </p:nvPicPr>
        <p:blipFill rotWithShape="1">
          <a:blip r:embed="rId4" cstate="print">
            <a:extLst>
              <a:ext uri="{28A0092B-C50C-407E-A947-70E740481C1C}">
                <a14:useLocalDpi xmlns:a14="http://schemas.microsoft.com/office/drawing/2010/main" val="0"/>
              </a:ext>
            </a:extLst>
          </a:blip>
          <a:srcRect l="442" t="5415" r="4665" b="4312"/>
          <a:stretch/>
        </p:blipFill>
        <p:spPr>
          <a:xfrm>
            <a:off x="12407618" y="6419123"/>
            <a:ext cx="599549" cy="332136"/>
          </a:xfrm>
          <a:prstGeom prst="rect">
            <a:avLst/>
          </a:prstGeom>
        </p:spPr>
      </p:pic>
      <p:sp>
        <p:nvSpPr>
          <p:cNvPr id="315" name="Title 1">
            <a:extLst>
              <a:ext uri="{FF2B5EF4-FFF2-40B4-BE49-F238E27FC236}">
                <a16:creationId xmlns:a16="http://schemas.microsoft.com/office/drawing/2014/main" id="{B168D25C-23DC-4BFF-A0FE-31DEFE0A9CDB}"/>
              </a:ext>
            </a:extLst>
          </p:cNvPr>
          <p:cNvSpPr txBox="1">
            <a:spLocks/>
          </p:cNvSpPr>
          <p:nvPr/>
        </p:nvSpPr>
        <p:spPr>
          <a:xfrm>
            <a:off x="896708" y="1490178"/>
            <a:ext cx="10341136" cy="1728466"/>
          </a:xfrm>
          <a:prstGeom prst="rect">
            <a:avLst/>
          </a:prstGeom>
        </p:spPr>
        <p:txBody>
          <a:bodyPr/>
          <a:lstStyle>
            <a:lvl1pPr algn="l" defTabSz="1219353" rtl="0" eaLnBrk="1" latinLnBrk="0" hangingPunct="1">
              <a:lnSpc>
                <a:spcPct val="85000"/>
              </a:lnSpc>
              <a:spcBef>
                <a:spcPct val="0"/>
              </a:spcBef>
              <a:buNone/>
              <a:tabLst/>
              <a:defRPr sz="4401" kern="1200" cap="none" baseline="0">
                <a:solidFill>
                  <a:schemeClr val="tx1"/>
                </a:solidFill>
                <a:latin typeface="+mj-lt"/>
                <a:ea typeface="+mj-ea"/>
                <a:cs typeface="+mj-cs"/>
              </a:defRPr>
            </a:lvl1pPr>
          </a:lstStyle>
          <a:p>
            <a:pPr algn="ctr"/>
            <a:r>
              <a:rPr lang="en-US" sz="4400" b="1" dirty="0" smtClean="0">
                <a:effectLst>
                  <a:outerShdw blurRad="38100" dist="38100" dir="2700000" algn="tl">
                    <a:srgbClr val="000000">
                      <a:alpha val="43137"/>
                    </a:srgbClr>
                  </a:outerShdw>
                </a:effectLst>
                <a:latin typeface="Arial" panose="020B0604020202020204" pitchFamily="34" charset="0"/>
                <a:cs typeface="Arial" panose="020B0604020202020204" pitchFamily="34" charset="0"/>
              </a:rPr>
              <a:t>ỨNG DỤNG THUẬT TOÁN MÁY HỌC TRONG VIỆC XỬ LÝ ẢNH CHUẨN ĐOÁN BỆNH Y KHOA</a:t>
            </a:r>
            <a:endParaRPr lang="en-US" sz="44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pic>
        <p:nvPicPr>
          <p:cNvPr id="3" name="Picture 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3285" y="17977"/>
            <a:ext cx="1401495" cy="1388740"/>
          </a:xfrm>
          <a:prstGeom prst="rect">
            <a:avLst/>
          </a:prstGeom>
        </p:spPr>
      </p:pic>
      <p:pic>
        <p:nvPicPr>
          <p:cNvPr id="5" name="Picture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772817" y="5638"/>
            <a:ext cx="1415997" cy="1416530"/>
          </a:xfrm>
          <a:prstGeom prst="rect">
            <a:avLst/>
          </a:prstGeom>
        </p:spPr>
      </p:pic>
      <p:sp>
        <p:nvSpPr>
          <p:cNvPr id="2" name="TextBox 1"/>
          <p:cNvSpPr txBox="1"/>
          <p:nvPr/>
        </p:nvSpPr>
        <p:spPr>
          <a:xfrm>
            <a:off x="3610693" y="3368853"/>
            <a:ext cx="5407036" cy="2123658"/>
          </a:xfrm>
          <a:prstGeom prst="rect">
            <a:avLst/>
          </a:prstGeom>
          <a:noFill/>
        </p:spPr>
        <p:txBody>
          <a:bodyPr wrap="square" rtlCol="0">
            <a:spAutoFit/>
          </a:bodyPr>
          <a:lstStyle/>
          <a:p>
            <a:pPr>
              <a:lnSpc>
                <a:spcPct val="150000"/>
              </a:lnSpc>
            </a:pPr>
            <a:r>
              <a:rPr lang="en-US" sz="2200" dirty="0" smtClean="0"/>
              <a:t>Thành viên:</a:t>
            </a:r>
          </a:p>
          <a:p>
            <a:pPr>
              <a:lnSpc>
                <a:spcPct val="150000"/>
              </a:lnSpc>
            </a:pPr>
            <a:r>
              <a:rPr lang="en-US" sz="2200" dirty="0" smtClean="0"/>
              <a:t>       1. Nguyễn Nhật Hào	15110038</a:t>
            </a:r>
          </a:p>
          <a:p>
            <a:pPr>
              <a:lnSpc>
                <a:spcPct val="150000"/>
              </a:lnSpc>
            </a:pPr>
            <a:r>
              <a:rPr lang="en-US" sz="2200" dirty="0" smtClean="0"/>
              <a:t>       2. Phạm Gia Bảo Đại	</a:t>
            </a:r>
            <a:r>
              <a:rPr lang="en-US" sz="2200" dirty="0" smtClean="0"/>
              <a:t>15110029</a:t>
            </a:r>
            <a:endParaRPr lang="en-US" sz="2200" dirty="0"/>
          </a:p>
          <a:p>
            <a:pPr>
              <a:lnSpc>
                <a:spcPct val="150000"/>
              </a:lnSpc>
            </a:pPr>
            <a:r>
              <a:rPr lang="en-US" sz="2200" dirty="0" smtClean="0"/>
              <a:t>GVHD: 	TS. Vũ Quang Huy</a:t>
            </a:r>
            <a:r>
              <a:rPr lang="en-US" sz="2000" dirty="0" smtClean="0"/>
              <a:t>		</a:t>
            </a:r>
            <a:endParaRPr lang="en-US" sz="2000" dirty="0"/>
          </a:p>
        </p:txBody>
      </p:sp>
    </p:spTree>
    <p:custDataLst>
      <p:tags r:id="rId1"/>
    </p:custDataLst>
    <p:extLst>
      <p:ext uri="{BB962C8B-B14F-4D97-AF65-F5344CB8AC3E}">
        <p14:creationId xmlns:p14="http://schemas.microsoft.com/office/powerpoint/2010/main" val="3826975929"/>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fill="hold" nodeType="withEffect">
                                  <p:stCondLst>
                                    <p:cond delay="250"/>
                                  </p:stCondLst>
                                  <p:childTnLst>
                                    <p:animMotion origin="layout" path="M 3.33333E-6 3.33333E-6 L -0.31927 -0.48681 " pathEditMode="relative" rAng="0" ptsTypes="AA">
                                      <p:cBhvr>
                                        <p:cTn id="6" dur="2000" fill="hold"/>
                                        <p:tgtEl>
                                          <p:spTgt spid="120985"/>
                                        </p:tgtEl>
                                        <p:attrNameLst>
                                          <p:attrName>ppt_x</p:attrName>
                                          <p:attrName>ppt_y</p:attrName>
                                        </p:attrNameLst>
                                      </p:cBhvr>
                                      <p:rCtr x="-15964" y="-24352"/>
                                    </p:animMotion>
                                  </p:childTnLst>
                                </p:cTn>
                              </p:par>
                              <p:par>
                                <p:cTn id="7" presetID="35" presetClass="path" presetSubtype="0" fill="hold" nodeType="withEffect">
                                  <p:stCondLst>
                                    <p:cond delay="250"/>
                                  </p:stCondLst>
                                  <p:childTnLst>
                                    <p:animMotion origin="layout" path="M 3.75E-6 3.7037E-7 L -0.32565 -0.36157 " pathEditMode="relative" rAng="0" ptsTypes="AA">
                                      <p:cBhvr>
                                        <p:cTn id="8" dur="2000" fill="hold"/>
                                        <p:tgtEl>
                                          <p:spTgt spid="120983"/>
                                        </p:tgtEl>
                                        <p:attrNameLst>
                                          <p:attrName>ppt_x</p:attrName>
                                          <p:attrName>ppt_y</p:attrName>
                                        </p:attrNameLst>
                                      </p:cBhvr>
                                      <p:rCtr x="-16289" y="-18079"/>
                                    </p:animMotion>
                                  </p:childTnLst>
                                </p:cTn>
                              </p:par>
                              <p:par>
                                <p:cTn id="9" presetID="35" presetClass="path" presetSubtype="0" fill="hold" nodeType="withEffect">
                                  <p:stCondLst>
                                    <p:cond delay="250"/>
                                  </p:stCondLst>
                                  <p:childTnLst>
                                    <p:animMotion origin="layout" path="M 1.875E-6 4.81481E-6 L -0.21068 -0.36783 " pathEditMode="relative" rAng="0" ptsTypes="AA">
                                      <p:cBhvr>
                                        <p:cTn id="10" dur="2000" fill="hold"/>
                                        <p:tgtEl>
                                          <p:spTgt spid="120984"/>
                                        </p:tgtEl>
                                        <p:attrNameLst>
                                          <p:attrName>ppt_x</p:attrName>
                                          <p:attrName>ppt_y</p:attrName>
                                        </p:attrNameLst>
                                      </p:cBhvr>
                                      <p:rCtr x="-10534" y="-18403"/>
                                    </p:animMotion>
                                  </p:childTnLst>
                                </p:cTn>
                              </p:par>
                              <p:par>
                                <p:cTn id="11" presetID="55" presetClass="entr" presetSubtype="0" fill="hold" nodeType="withEffect">
                                  <p:stCondLst>
                                    <p:cond delay="250"/>
                                  </p:stCondLst>
                                  <p:childTnLst>
                                    <p:set>
                                      <p:cBhvr>
                                        <p:cTn id="12" dur="1" fill="hold">
                                          <p:stCondLst>
                                            <p:cond delay="0"/>
                                          </p:stCondLst>
                                        </p:cTn>
                                        <p:tgtEl>
                                          <p:spTgt spid="2304"/>
                                        </p:tgtEl>
                                        <p:attrNameLst>
                                          <p:attrName>style.visibility</p:attrName>
                                        </p:attrNameLst>
                                      </p:cBhvr>
                                      <p:to>
                                        <p:strVal val="visible"/>
                                      </p:to>
                                    </p:set>
                                    <p:anim calcmode="lin" valueType="num">
                                      <p:cBhvr>
                                        <p:cTn id="13" dur="250" fill="hold"/>
                                        <p:tgtEl>
                                          <p:spTgt spid="2304"/>
                                        </p:tgtEl>
                                        <p:attrNameLst>
                                          <p:attrName>ppt_w</p:attrName>
                                        </p:attrNameLst>
                                      </p:cBhvr>
                                      <p:tavLst>
                                        <p:tav tm="0">
                                          <p:val>
                                            <p:strVal val="#ppt_w*0.70"/>
                                          </p:val>
                                        </p:tav>
                                        <p:tav tm="100000">
                                          <p:val>
                                            <p:strVal val="#ppt_w"/>
                                          </p:val>
                                        </p:tav>
                                      </p:tavLst>
                                    </p:anim>
                                    <p:anim calcmode="lin" valueType="num">
                                      <p:cBhvr>
                                        <p:cTn id="14" dur="250" fill="hold"/>
                                        <p:tgtEl>
                                          <p:spTgt spid="2304"/>
                                        </p:tgtEl>
                                        <p:attrNameLst>
                                          <p:attrName>ppt_h</p:attrName>
                                        </p:attrNameLst>
                                      </p:cBhvr>
                                      <p:tavLst>
                                        <p:tav tm="0">
                                          <p:val>
                                            <p:strVal val="#ppt_h"/>
                                          </p:val>
                                        </p:tav>
                                        <p:tav tm="100000">
                                          <p:val>
                                            <p:strVal val="#ppt_h"/>
                                          </p:val>
                                        </p:tav>
                                      </p:tavLst>
                                    </p:anim>
                                    <p:animEffect transition="in" filter="fade">
                                      <p:cBhvr>
                                        <p:cTn id="15" dur="250"/>
                                        <p:tgtEl>
                                          <p:spTgt spid="2304"/>
                                        </p:tgtEl>
                                      </p:cBhvr>
                                    </p:animEffect>
                                  </p:childTnLst>
                                </p:cTn>
                              </p:par>
                              <p:par>
                                <p:cTn id="16" presetID="23" presetClass="exit" presetSubtype="272" fill="hold" nodeType="withEffect">
                                  <p:stCondLst>
                                    <p:cond delay="250"/>
                                  </p:stCondLst>
                                  <p:childTnLst>
                                    <p:anim calcmode="lin" valueType="num">
                                      <p:cBhvr>
                                        <p:cTn id="17" dur="2000"/>
                                        <p:tgtEl>
                                          <p:spTgt spid="2304"/>
                                        </p:tgtEl>
                                        <p:attrNameLst>
                                          <p:attrName>ppt_w</p:attrName>
                                        </p:attrNameLst>
                                      </p:cBhvr>
                                      <p:tavLst>
                                        <p:tav tm="0">
                                          <p:val>
                                            <p:strVal val="ppt_w"/>
                                          </p:val>
                                        </p:tav>
                                        <p:tav tm="100000">
                                          <p:val>
                                            <p:strVal val="4/3*ppt_w"/>
                                          </p:val>
                                        </p:tav>
                                      </p:tavLst>
                                    </p:anim>
                                    <p:anim calcmode="lin" valueType="num">
                                      <p:cBhvr>
                                        <p:cTn id="18" dur="2000"/>
                                        <p:tgtEl>
                                          <p:spTgt spid="2304"/>
                                        </p:tgtEl>
                                        <p:attrNameLst>
                                          <p:attrName>ppt_h</p:attrName>
                                        </p:attrNameLst>
                                      </p:cBhvr>
                                      <p:tavLst>
                                        <p:tav tm="0">
                                          <p:val>
                                            <p:strVal val="ppt_h"/>
                                          </p:val>
                                        </p:tav>
                                        <p:tav tm="100000">
                                          <p:val>
                                            <p:strVal val="4/3*ppt_h"/>
                                          </p:val>
                                        </p:tav>
                                      </p:tavLst>
                                    </p:anim>
                                    <p:set>
                                      <p:cBhvr>
                                        <p:cTn id="19" dur="1" fill="hold">
                                          <p:stCondLst>
                                            <p:cond delay="1999"/>
                                          </p:stCondLst>
                                        </p:cTn>
                                        <p:tgtEl>
                                          <p:spTgt spid="2304"/>
                                        </p:tgtEl>
                                        <p:attrNameLst>
                                          <p:attrName>style.visibility</p:attrName>
                                        </p:attrNameLst>
                                      </p:cBhvr>
                                      <p:to>
                                        <p:strVal val="hidden"/>
                                      </p:to>
                                    </p:set>
                                  </p:childTnLst>
                                </p:cTn>
                              </p:par>
                              <p:par>
                                <p:cTn id="20" presetID="10" presetClass="exit" presetSubtype="0" fill="hold" nodeType="withEffect">
                                  <p:stCondLst>
                                    <p:cond delay="250"/>
                                  </p:stCondLst>
                                  <p:childTnLst>
                                    <p:animEffect transition="out" filter="fade">
                                      <p:cBhvr>
                                        <p:cTn id="21" dur="2000"/>
                                        <p:tgtEl>
                                          <p:spTgt spid="2304"/>
                                        </p:tgtEl>
                                      </p:cBhvr>
                                    </p:animEffect>
                                    <p:set>
                                      <p:cBhvr>
                                        <p:cTn id="22" dur="1" fill="hold">
                                          <p:stCondLst>
                                            <p:cond delay="1999"/>
                                          </p:stCondLst>
                                        </p:cTn>
                                        <p:tgtEl>
                                          <p:spTgt spid="2304"/>
                                        </p:tgtEl>
                                        <p:attrNameLst>
                                          <p:attrName>style.visibility</p:attrName>
                                        </p:attrNameLst>
                                      </p:cBhvr>
                                      <p:to>
                                        <p:strVal val="hidden"/>
                                      </p:to>
                                    </p:set>
                                  </p:childTnLst>
                                </p:cTn>
                              </p:par>
                              <p:par>
                                <p:cTn id="23" presetID="6" presetClass="emph" presetSubtype="0" fill="hold" nodeType="withEffect">
                                  <p:stCondLst>
                                    <p:cond delay="250"/>
                                  </p:stCondLst>
                                  <p:childTnLst>
                                    <p:animScale>
                                      <p:cBhvr>
                                        <p:cTn id="24" dur="2000" fill="hold"/>
                                        <p:tgtEl>
                                          <p:spTgt spid="2304"/>
                                        </p:tgtEl>
                                      </p:cBhvr>
                                      <p:by x="250000" y="250000"/>
                                    </p:animScale>
                                  </p:childTnLst>
                                </p:cTn>
                              </p:par>
                              <p:par>
                                <p:cTn id="25" presetID="42" presetClass="path" presetSubtype="0" decel="100000" fill="hold" nodeType="withEffect">
                                  <p:stCondLst>
                                    <p:cond delay="250"/>
                                  </p:stCondLst>
                                  <p:childTnLst>
                                    <p:animMotion origin="layout" path="M 1.45833E-6 0 L -0.00326 -0.11898 " pathEditMode="relative" rAng="0" ptsTypes="AA">
                                      <p:cBhvr>
                                        <p:cTn id="26" dur="2000" fill="hold"/>
                                        <p:tgtEl>
                                          <p:spTgt spid="2304"/>
                                        </p:tgtEl>
                                        <p:attrNameLst>
                                          <p:attrName>ppt_x</p:attrName>
                                          <p:attrName>ppt_y</p:attrName>
                                        </p:attrNameLst>
                                      </p:cBhvr>
                                      <p:rCtr x="-169" y="-5949"/>
                                    </p:animMotion>
                                  </p:childTnLst>
                                </p:cTn>
                              </p:par>
                              <p:par>
                                <p:cTn id="27" presetID="55" presetClass="entr" presetSubtype="0" fill="hold" nodeType="withEffect">
                                  <p:stCondLst>
                                    <p:cond delay="350"/>
                                  </p:stCondLst>
                                  <p:childTnLst>
                                    <p:set>
                                      <p:cBhvr>
                                        <p:cTn id="28" dur="1" fill="hold">
                                          <p:stCondLst>
                                            <p:cond delay="0"/>
                                          </p:stCondLst>
                                        </p:cTn>
                                        <p:tgtEl>
                                          <p:spTgt spid="2305"/>
                                        </p:tgtEl>
                                        <p:attrNameLst>
                                          <p:attrName>style.visibility</p:attrName>
                                        </p:attrNameLst>
                                      </p:cBhvr>
                                      <p:to>
                                        <p:strVal val="visible"/>
                                      </p:to>
                                    </p:set>
                                    <p:anim calcmode="lin" valueType="num">
                                      <p:cBhvr>
                                        <p:cTn id="29" dur="250" fill="hold"/>
                                        <p:tgtEl>
                                          <p:spTgt spid="2305"/>
                                        </p:tgtEl>
                                        <p:attrNameLst>
                                          <p:attrName>ppt_w</p:attrName>
                                        </p:attrNameLst>
                                      </p:cBhvr>
                                      <p:tavLst>
                                        <p:tav tm="0">
                                          <p:val>
                                            <p:strVal val="#ppt_w*0.70"/>
                                          </p:val>
                                        </p:tav>
                                        <p:tav tm="100000">
                                          <p:val>
                                            <p:strVal val="#ppt_w"/>
                                          </p:val>
                                        </p:tav>
                                      </p:tavLst>
                                    </p:anim>
                                    <p:anim calcmode="lin" valueType="num">
                                      <p:cBhvr>
                                        <p:cTn id="30" dur="250" fill="hold"/>
                                        <p:tgtEl>
                                          <p:spTgt spid="2305"/>
                                        </p:tgtEl>
                                        <p:attrNameLst>
                                          <p:attrName>ppt_h</p:attrName>
                                        </p:attrNameLst>
                                      </p:cBhvr>
                                      <p:tavLst>
                                        <p:tav tm="0">
                                          <p:val>
                                            <p:strVal val="#ppt_h"/>
                                          </p:val>
                                        </p:tav>
                                        <p:tav tm="100000">
                                          <p:val>
                                            <p:strVal val="#ppt_h"/>
                                          </p:val>
                                        </p:tav>
                                      </p:tavLst>
                                    </p:anim>
                                    <p:animEffect transition="in" filter="fade">
                                      <p:cBhvr>
                                        <p:cTn id="31" dur="250"/>
                                        <p:tgtEl>
                                          <p:spTgt spid="2305"/>
                                        </p:tgtEl>
                                      </p:cBhvr>
                                    </p:animEffect>
                                  </p:childTnLst>
                                </p:cTn>
                              </p:par>
                              <p:par>
                                <p:cTn id="32" presetID="23" presetClass="exit" presetSubtype="272" fill="hold" nodeType="withEffect">
                                  <p:stCondLst>
                                    <p:cond delay="350"/>
                                  </p:stCondLst>
                                  <p:childTnLst>
                                    <p:anim calcmode="lin" valueType="num">
                                      <p:cBhvr>
                                        <p:cTn id="33" dur="2000"/>
                                        <p:tgtEl>
                                          <p:spTgt spid="2305"/>
                                        </p:tgtEl>
                                        <p:attrNameLst>
                                          <p:attrName>ppt_w</p:attrName>
                                        </p:attrNameLst>
                                      </p:cBhvr>
                                      <p:tavLst>
                                        <p:tav tm="0">
                                          <p:val>
                                            <p:strVal val="ppt_w"/>
                                          </p:val>
                                        </p:tav>
                                        <p:tav tm="100000">
                                          <p:val>
                                            <p:strVal val="4/3*ppt_w"/>
                                          </p:val>
                                        </p:tav>
                                      </p:tavLst>
                                    </p:anim>
                                    <p:anim calcmode="lin" valueType="num">
                                      <p:cBhvr>
                                        <p:cTn id="34" dur="2000"/>
                                        <p:tgtEl>
                                          <p:spTgt spid="2305"/>
                                        </p:tgtEl>
                                        <p:attrNameLst>
                                          <p:attrName>ppt_h</p:attrName>
                                        </p:attrNameLst>
                                      </p:cBhvr>
                                      <p:tavLst>
                                        <p:tav tm="0">
                                          <p:val>
                                            <p:strVal val="ppt_h"/>
                                          </p:val>
                                        </p:tav>
                                        <p:tav tm="100000">
                                          <p:val>
                                            <p:strVal val="4/3*ppt_h"/>
                                          </p:val>
                                        </p:tav>
                                      </p:tavLst>
                                    </p:anim>
                                    <p:set>
                                      <p:cBhvr>
                                        <p:cTn id="35" dur="1" fill="hold">
                                          <p:stCondLst>
                                            <p:cond delay="1999"/>
                                          </p:stCondLst>
                                        </p:cTn>
                                        <p:tgtEl>
                                          <p:spTgt spid="2305"/>
                                        </p:tgtEl>
                                        <p:attrNameLst>
                                          <p:attrName>style.visibility</p:attrName>
                                        </p:attrNameLst>
                                      </p:cBhvr>
                                      <p:to>
                                        <p:strVal val="hidden"/>
                                      </p:to>
                                    </p:set>
                                  </p:childTnLst>
                                </p:cTn>
                              </p:par>
                              <p:par>
                                <p:cTn id="36" presetID="10" presetClass="exit" presetSubtype="0" fill="hold" nodeType="withEffect">
                                  <p:stCondLst>
                                    <p:cond delay="350"/>
                                  </p:stCondLst>
                                  <p:childTnLst>
                                    <p:animEffect transition="out" filter="fade">
                                      <p:cBhvr>
                                        <p:cTn id="37" dur="2000"/>
                                        <p:tgtEl>
                                          <p:spTgt spid="2305"/>
                                        </p:tgtEl>
                                      </p:cBhvr>
                                    </p:animEffect>
                                    <p:set>
                                      <p:cBhvr>
                                        <p:cTn id="38" dur="1" fill="hold">
                                          <p:stCondLst>
                                            <p:cond delay="1999"/>
                                          </p:stCondLst>
                                        </p:cTn>
                                        <p:tgtEl>
                                          <p:spTgt spid="2305"/>
                                        </p:tgtEl>
                                        <p:attrNameLst>
                                          <p:attrName>style.visibility</p:attrName>
                                        </p:attrNameLst>
                                      </p:cBhvr>
                                      <p:to>
                                        <p:strVal val="hidden"/>
                                      </p:to>
                                    </p:set>
                                  </p:childTnLst>
                                </p:cTn>
                              </p:par>
                              <p:par>
                                <p:cTn id="39" presetID="6" presetClass="emph" presetSubtype="0" fill="hold" nodeType="withEffect">
                                  <p:stCondLst>
                                    <p:cond delay="350"/>
                                  </p:stCondLst>
                                  <p:childTnLst>
                                    <p:animScale>
                                      <p:cBhvr>
                                        <p:cTn id="40" dur="2000" fill="hold"/>
                                        <p:tgtEl>
                                          <p:spTgt spid="2305"/>
                                        </p:tgtEl>
                                      </p:cBhvr>
                                      <p:by x="250000" y="250000"/>
                                    </p:animScale>
                                  </p:childTnLst>
                                </p:cTn>
                              </p:par>
                              <p:par>
                                <p:cTn id="41" presetID="42" presetClass="path" presetSubtype="0" decel="100000" fill="hold" nodeType="withEffect">
                                  <p:stCondLst>
                                    <p:cond delay="350"/>
                                  </p:stCondLst>
                                  <p:childTnLst>
                                    <p:animMotion origin="layout" path="M -8.33333E-7 0 L -0.00325 -0.11898 " pathEditMode="relative" rAng="0" ptsTypes="AA">
                                      <p:cBhvr>
                                        <p:cTn id="42" dur="2000" fill="hold"/>
                                        <p:tgtEl>
                                          <p:spTgt spid="2305"/>
                                        </p:tgtEl>
                                        <p:attrNameLst>
                                          <p:attrName>ppt_x</p:attrName>
                                          <p:attrName>ppt_y</p:attrName>
                                        </p:attrNameLst>
                                      </p:cBhvr>
                                      <p:rCtr x="-169" y="-5949"/>
                                    </p:animMotion>
                                  </p:childTnLst>
                                </p:cTn>
                              </p:par>
                              <p:par>
                                <p:cTn id="43" presetID="55" presetClass="entr" presetSubtype="0" fill="hold" nodeType="withEffect">
                                  <p:stCondLst>
                                    <p:cond delay="450"/>
                                  </p:stCondLst>
                                  <p:childTnLst>
                                    <p:set>
                                      <p:cBhvr>
                                        <p:cTn id="44" dur="1" fill="hold">
                                          <p:stCondLst>
                                            <p:cond delay="0"/>
                                          </p:stCondLst>
                                        </p:cTn>
                                        <p:tgtEl>
                                          <p:spTgt spid="2306"/>
                                        </p:tgtEl>
                                        <p:attrNameLst>
                                          <p:attrName>style.visibility</p:attrName>
                                        </p:attrNameLst>
                                      </p:cBhvr>
                                      <p:to>
                                        <p:strVal val="visible"/>
                                      </p:to>
                                    </p:set>
                                    <p:anim calcmode="lin" valueType="num">
                                      <p:cBhvr>
                                        <p:cTn id="45" dur="250" fill="hold"/>
                                        <p:tgtEl>
                                          <p:spTgt spid="2306"/>
                                        </p:tgtEl>
                                        <p:attrNameLst>
                                          <p:attrName>ppt_w</p:attrName>
                                        </p:attrNameLst>
                                      </p:cBhvr>
                                      <p:tavLst>
                                        <p:tav tm="0">
                                          <p:val>
                                            <p:strVal val="#ppt_w*0.70"/>
                                          </p:val>
                                        </p:tav>
                                        <p:tav tm="100000">
                                          <p:val>
                                            <p:strVal val="#ppt_w"/>
                                          </p:val>
                                        </p:tav>
                                      </p:tavLst>
                                    </p:anim>
                                    <p:anim calcmode="lin" valueType="num">
                                      <p:cBhvr>
                                        <p:cTn id="46" dur="250" fill="hold"/>
                                        <p:tgtEl>
                                          <p:spTgt spid="2306"/>
                                        </p:tgtEl>
                                        <p:attrNameLst>
                                          <p:attrName>ppt_h</p:attrName>
                                        </p:attrNameLst>
                                      </p:cBhvr>
                                      <p:tavLst>
                                        <p:tav tm="0">
                                          <p:val>
                                            <p:strVal val="#ppt_h"/>
                                          </p:val>
                                        </p:tav>
                                        <p:tav tm="100000">
                                          <p:val>
                                            <p:strVal val="#ppt_h"/>
                                          </p:val>
                                        </p:tav>
                                      </p:tavLst>
                                    </p:anim>
                                    <p:animEffect transition="in" filter="fade">
                                      <p:cBhvr>
                                        <p:cTn id="47" dur="250"/>
                                        <p:tgtEl>
                                          <p:spTgt spid="2306"/>
                                        </p:tgtEl>
                                      </p:cBhvr>
                                    </p:animEffect>
                                  </p:childTnLst>
                                </p:cTn>
                              </p:par>
                              <p:par>
                                <p:cTn id="48" presetID="23" presetClass="exit" presetSubtype="272" fill="hold" nodeType="withEffect">
                                  <p:stCondLst>
                                    <p:cond delay="450"/>
                                  </p:stCondLst>
                                  <p:childTnLst>
                                    <p:anim calcmode="lin" valueType="num">
                                      <p:cBhvr>
                                        <p:cTn id="49" dur="2000"/>
                                        <p:tgtEl>
                                          <p:spTgt spid="2306"/>
                                        </p:tgtEl>
                                        <p:attrNameLst>
                                          <p:attrName>ppt_w</p:attrName>
                                        </p:attrNameLst>
                                      </p:cBhvr>
                                      <p:tavLst>
                                        <p:tav tm="0">
                                          <p:val>
                                            <p:strVal val="ppt_w"/>
                                          </p:val>
                                        </p:tav>
                                        <p:tav tm="100000">
                                          <p:val>
                                            <p:strVal val="4/3*ppt_w"/>
                                          </p:val>
                                        </p:tav>
                                      </p:tavLst>
                                    </p:anim>
                                    <p:anim calcmode="lin" valueType="num">
                                      <p:cBhvr>
                                        <p:cTn id="50" dur="2000"/>
                                        <p:tgtEl>
                                          <p:spTgt spid="2306"/>
                                        </p:tgtEl>
                                        <p:attrNameLst>
                                          <p:attrName>ppt_h</p:attrName>
                                        </p:attrNameLst>
                                      </p:cBhvr>
                                      <p:tavLst>
                                        <p:tav tm="0">
                                          <p:val>
                                            <p:strVal val="ppt_h"/>
                                          </p:val>
                                        </p:tav>
                                        <p:tav tm="100000">
                                          <p:val>
                                            <p:strVal val="4/3*ppt_h"/>
                                          </p:val>
                                        </p:tav>
                                      </p:tavLst>
                                    </p:anim>
                                    <p:set>
                                      <p:cBhvr>
                                        <p:cTn id="51" dur="1" fill="hold">
                                          <p:stCondLst>
                                            <p:cond delay="1999"/>
                                          </p:stCondLst>
                                        </p:cTn>
                                        <p:tgtEl>
                                          <p:spTgt spid="2306"/>
                                        </p:tgtEl>
                                        <p:attrNameLst>
                                          <p:attrName>style.visibility</p:attrName>
                                        </p:attrNameLst>
                                      </p:cBhvr>
                                      <p:to>
                                        <p:strVal val="hidden"/>
                                      </p:to>
                                    </p:set>
                                  </p:childTnLst>
                                </p:cTn>
                              </p:par>
                              <p:par>
                                <p:cTn id="52" presetID="10" presetClass="exit" presetSubtype="0" fill="hold" nodeType="withEffect">
                                  <p:stCondLst>
                                    <p:cond delay="450"/>
                                  </p:stCondLst>
                                  <p:childTnLst>
                                    <p:animEffect transition="out" filter="fade">
                                      <p:cBhvr>
                                        <p:cTn id="53" dur="2000"/>
                                        <p:tgtEl>
                                          <p:spTgt spid="2306"/>
                                        </p:tgtEl>
                                      </p:cBhvr>
                                    </p:animEffect>
                                    <p:set>
                                      <p:cBhvr>
                                        <p:cTn id="54" dur="1" fill="hold">
                                          <p:stCondLst>
                                            <p:cond delay="1999"/>
                                          </p:stCondLst>
                                        </p:cTn>
                                        <p:tgtEl>
                                          <p:spTgt spid="2306"/>
                                        </p:tgtEl>
                                        <p:attrNameLst>
                                          <p:attrName>style.visibility</p:attrName>
                                        </p:attrNameLst>
                                      </p:cBhvr>
                                      <p:to>
                                        <p:strVal val="hidden"/>
                                      </p:to>
                                    </p:set>
                                  </p:childTnLst>
                                </p:cTn>
                              </p:par>
                              <p:par>
                                <p:cTn id="55" presetID="6" presetClass="emph" presetSubtype="0" fill="hold" nodeType="withEffect">
                                  <p:stCondLst>
                                    <p:cond delay="450"/>
                                  </p:stCondLst>
                                  <p:childTnLst>
                                    <p:animScale>
                                      <p:cBhvr>
                                        <p:cTn id="56" dur="2000" fill="hold"/>
                                        <p:tgtEl>
                                          <p:spTgt spid="2306"/>
                                        </p:tgtEl>
                                      </p:cBhvr>
                                      <p:by x="250000" y="250000"/>
                                    </p:animScale>
                                  </p:childTnLst>
                                </p:cTn>
                              </p:par>
                              <p:par>
                                <p:cTn id="57" presetID="42" presetClass="path" presetSubtype="0" decel="100000" fill="hold" nodeType="withEffect">
                                  <p:stCondLst>
                                    <p:cond delay="450"/>
                                  </p:stCondLst>
                                  <p:childTnLst>
                                    <p:animMotion origin="layout" path="M 2.5E-6 0 L -0.00326 -0.11898 " pathEditMode="relative" rAng="0" ptsTypes="AA">
                                      <p:cBhvr>
                                        <p:cTn id="58" dur="2000" fill="hold"/>
                                        <p:tgtEl>
                                          <p:spTgt spid="2306"/>
                                        </p:tgtEl>
                                        <p:attrNameLst>
                                          <p:attrName>ppt_x</p:attrName>
                                          <p:attrName>ppt_y</p:attrName>
                                        </p:attrNameLst>
                                      </p:cBhvr>
                                      <p:rCtr x="-169" y="-5949"/>
                                    </p:animMotion>
                                  </p:childTnLst>
                                </p:cTn>
                              </p:par>
                              <p:par>
                                <p:cTn id="59" presetID="55" presetClass="entr" presetSubtype="0" fill="hold" nodeType="withEffect">
                                  <p:stCondLst>
                                    <p:cond delay="550"/>
                                  </p:stCondLst>
                                  <p:childTnLst>
                                    <p:set>
                                      <p:cBhvr>
                                        <p:cTn id="60" dur="1" fill="hold">
                                          <p:stCondLst>
                                            <p:cond delay="0"/>
                                          </p:stCondLst>
                                        </p:cTn>
                                        <p:tgtEl>
                                          <p:spTgt spid="2307"/>
                                        </p:tgtEl>
                                        <p:attrNameLst>
                                          <p:attrName>style.visibility</p:attrName>
                                        </p:attrNameLst>
                                      </p:cBhvr>
                                      <p:to>
                                        <p:strVal val="visible"/>
                                      </p:to>
                                    </p:set>
                                    <p:anim calcmode="lin" valueType="num">
                                      <p:cBhvr>
                                        <p:cTn id="61" dur="250" fill="hold"/>
                                        <p:tgtEl>
                                          <p:spTgt spid="2307"/>
                                        </p:tgtEl>
                                        <p:attrNameLst>
                                          <p:attrName>ppt_w</p:attrName>
                                        </p:attrNameLst>
                                      </p:cBhvr>
                                      <p:tavLst>
                                        <p:tav tm="0">
                                          <p:val>
                                            <p:strVal val="#ppt_w*0.70"/>
                                          </p:val>
                                        </p:tav>
                                        <p:tav tm="100000">
                                          <p:val>
                                            <p:strVal val="#ppt_w"/>
                                          </p:val>
                                        </p:tav>
                                      </p:tavLst>
                                    </p:anim>
                                    <p:anim calcmode="lin" valueType="num">
                                      <p:cBhvr>
                                        <p:cTn id="62" dur="250" fill="hold"/>
                                        <p:tgtEl>
                                          <p:spTgt spid="2307"/>
                                        </p:tgtEl>
                                        <p:attrNameLst>
                                          <p:attrName>ppt_h</p:attrName>
                                        </p:attrNameLst>
                                      </p:cBhvr>
                                      <p:tavLst>
                                        <p:tav tm="0">
                                          <p:val>
                                            <p:strVal val="#ppt_h"/>
                                          </p:val>
                                        </p:tav>
                                        <p:tav tm="100000">
                                          <p:val>
                                            <p:strVal val="#ppt_h"/>
                                          </p:val>
                                        </p:tav>
                                      </p:tavLst>
                                    </p:anim>
                                    <p:animEffect transition="in" filter="fade">
                                      <p:cBhvr>
                                        <p:cTn id="63" dur="250"/>
                                        <p:tgtEl>
                                          <p:spTgt spid="2307"/>
                                        </p:tgtEl>
                                      </p:cBhvr>
                                    </p:animEffect>
                                  </p:childTnLst>
                                </p:cTn>
                              </p:par>
                              <p:par>
                                <p:cTn id="64" presetID="23" presetClass="exit" presetSubtype="272" fill="hold" nodeType="withEffect">
                                  <p:stCondLst>
                                    <p:cond delay="550"/>
                                  </p:stCondLst>
                                  <p:childTnLst>
                                    <p:anim calcmode="lin" valueType="num">
                                      <p:cBhvr>
                                        <p:cTn id="65" dur="2000"/>
                                        <p:tgtEl>
                                          <p:spTgt spid="2307"/>
                                        </p:tgtEl>
                                        <p:attrNameLst>
                                          <p:attrName>ppt_w</p:attrName>
                                        </p:attrNameLst>
                                      </p:cBhvr>
                                      <p:tavLst>
                                        <p:tav tm="0">
                                          <p:val>
                                            <p:strVal val="ppt_w"/>
                                          </p:val>
                                        </p:tav>
                                        <p:tav tm="100000">
                                          <p:val>
                                            <p:strVal val="4/3*ppt_w"/>
                                          </p:val>
                                        </p:tav>
                                      </p:tavLst>
                                    </p:anim>
                                    <p:anim calcmode="lin" valueType="num">
                                      <p:cBhvr>
                                        <p:cTn id="66" dur="2000"/>
                                        <p:tgtEl>
                                          <p:spTgt spid="2307"/>
                                        </p:tgtEl>
                                        <p:attrNameLst>
                                          <p:attrName>ppt_h</p:attrName>
                                        </p:attrNameLst>
                                      </p:cBhvr>
                                      <p:tavLst>
                                        <p:tav tm="0">
                                          <p:val>
                                            <p:strVal val="ppt_h"/>
                                          </p:val>
                                        </p:tav>
                                        <p:tav tm="100000">
                                          <p:val>
                                            <p:strVal val="4/3*ppt_h"/>
                                          </p:val>
                                        </p:tav>
                                      </p:tavLst>
                                    </p:anim>
                                    <p:set>
                                      <p:cBhvr>
                                        <p:cTn id="67" dur="1" fill="hold">
                                          <p:stCondLst>
                                            <p:cond delay="1999"/>
                                          </p:stCondLst>
                                        </p:cTn>
                                        <p:tgtEl>
                                          <p:spTgt spid="2307"/>
                                        </p:tgtEl>
                                        <p:attrNameLst>
                                          <p:attrName>style.visibility</p:attrName>
                                        </p:attrNameLst>
                                      </p:cBhvr>
                                      <p:to>
                                        <p:strVal val="hidden"/>
                                      </p:to>
                                    </p:set>
                                  </p:childTnLst>
                                </p:cTn>
                              </p:par>
                              <p:par>
                                <p:cTn id="68" presetID="10" presetClass="exit" presetSubtype="0" fill="hold" nodeType="withEffect">
                                  <p:stCondLst>
                                    <p:cond delay="550"/>
                                  </p:stCondLst>
                                  <p:childTnLst>
                                    <p:animEffect transition="out" filter="fade">
                                      <p:cBhvr>
                                        <p:cTn id="69" dur="2000"/>
                                        <p:tgtEl>
                                          <p:spTgt spid="2307"/>
                                        </p:tgtEl>
                                      </p:cBhvr>
                                    </p:animEffect>
                                    <p:set>
                                      <p:cBhvr>
                                        <p:cTn id="70" dur="1" fill="hold">
                                          <p:stCondLst>
                                            <p:cond delay="1999"/>
                                          </p:stCondLst>
                                        </p:cTn>
                                        <p:tgtEl>
                                          <p:spTgt spid="2307"/>
                                        </p:tgtEl>
                                        <p:attrNameLst>
                                          <p:attrName>style.visibility</p:attrName>
                                        </p:attrNameLst>
                                      </p:cBhvr>
                                      <p:to>
                                        <p:strVal val="hidden"/>
                                      </p:to>
                                    </p:set>
                                  </p:childTnLst>
                                </p:cTn>
                              </p:par>
                              <p:par>
                                <p:cTn id="71" presetID="6" presetClass="emph" presetSubtype="0" fill="hold" nodeType="withEffect">
                                  <p:stCondLst>
                                    <p:cond delay="550"/>
                                  </p:stCondLst>
                                  <p:childTnLst>
                                    <p:animScale>
                                      <p:cBhvr>
                                        <p:cTn id="72" dur="2000" fill="hold"/>
                                        <p:tgtEl>
                                          <p:spTgt spid="2307"/>
                                        </p:tgtEl>
                                      </p:cBhvr>
                                      <p:by x="250000" y="250000"/>
                                    </p:animScale>
                                  </p:childTnLst>
                                </p:cTn>
                              </p:par>
                              <p:par>
                                <p:cTn id="73" presetID="42" presetClass="path" presetSubtype="0" decel="100000" fill="hold" nodeType="withEffect">
                                  <p:stCondLst>
                                    <p:cond delay="550"/>
                                  </p:stCondLst>
                                  <p:childTnLst>
                                    <p:animMotion origin="layout" path="M 5E-6 0 L -0.00325 -0.11898 " pathEditMode="relative" rAng="0" ptsTypes="AA">
                                      <p:cBhvr>
                                        <p:cTn id="74" dur="2000" fill="hold"/>
                                        <p:tgtEl>
                                          <p:spTgt spid="2307"/>
                                        </p:tgtEl>
                                        <p:attrNameLst>
                                          <p:attrName>ppt_x</p:attrName>
                                          <p:attrName>ppt_y</p:attrName>
                                        </p:attrNameLst>
                                      </p:cBhvr>
                                      <p:rCtr x="-169" y="-5949"/>
                                    </p:animMotion>
                                  </p:childTnLst>
                                </p:cTn>
                              </p:par>
                              <p:par>
                                <p:cTn id="75" presetID="55" presetClass="entr" presetSubtype="0" fill="hold" nodeType="withEffect">
                                  <p:stCondLst>
                                    <p:cond delay="650"/>
                                  </p:stCondLst>
                                  <p:childTnLst>
                                    <p:set>
                                      <p:cBhvr>
                                        <p:cTn id="76" dur="1" fill="hold">
                                          <p:stCondLst>
                                            <p:cond delay="0"/>
                                          </p:stCondLst>
                                        </p:cTn>
                                        <p:tgtEl>
                                          <p:spTgt spid="2308"/>
                                        </p:tgtEl>
                                        <p:attrNameLst>
                                          <p:attrName>style.visibility</p:attrName>
                                        </p:attrNameLst>
                                      </p:cBhvr>
                                      <p:to>
                                        <p:strVal val="visible"/>
                                      </p:to>
                                    </p:set>
                                    <p:anim calcmode="lin" valueType="num">
                                      <p:cBhvr>
                                        <p:cTn id="77" dur="250" fill="hold"/>
                                        <p:tgtEl>
                                          <p:spTgt spid="2308"/>
                                        </p:tgtEl>
                                        <p:attrNameLst>
                                          <p:attrName>ppt_w</p:attrName>
                                        </p:attrNameLst>
                                      </p:cBhvr>
                                      <p:tavLst>
                                        <p:tav tm="0">
                                          <p:val>
                                            <p:strVal val="#ppt_w*0.70"/>
                                          </p:val>
                                        </p:tav>
                                        <p:tav tm="100000">
                                          <p:val>
                                            <p:strVal val="#ppt_w"/>
                                          </p:val>
                                        </p:tav>
                                      </p:tavLst>
                                    </p:anim>
                                    <p:anim calcmode="lin" valueType="num">
                                      <p:cBhvr>
                                        <p:cTn id="78" dur="250" fill="hold"/>
                                        <p:tgtEl>
                                          <p:spTgt spid="2308"/>
                                        </p:tgtEl>
                                        <p:attrNameLst>
                                          <p:attrName>ppt_h</p:attrName>
                                        </p:attrNameLst>
                                      </p:cBhvr>
                                      <p:tavLst>
                                        <p:tav tm="0">
                                          <p:val>
                                            <p:strVal val="#ppt_h"/>
                                          </p:val>
                                        </p:tav>
                                        <p:tav tm="100000">
                                          <p:val>
                                            <p:strVal val="#ppt_h"/>
                                          </p:val>
                                        </p:tav>
                                      </p:tavLst>
                                    </p:anim>
                                    <p:animEffect transition="in" filter="fade">
                                      <p:cBhvr>
                                        <p:cTn id="79" dur="250"/>
                                        <p:tgtEl>
                                          <p:spTgt spid="2308"/>
                                        </p:tgtEl>
                                      </p:cBhvr>
                                    </p:animEffect>
                                  </p:childTnLst>
                                </p:cTn>
                              </p:par>
                              <p:par>
                                <p:cTn id="80" presetID="23" presetClass="exit" presetSubtype="272" fill="hold" nodeType="withEffect">
                                  <p:stCondLst>
                                    <p:cond delay="650"/>
                                  </p:stCondLst>
                                  <p:childTnLst>
                                    <p:anim calcmode="lin" valueType="num">
                                      <p:cBhvr>
                                        <p:cTn id="81" dur="2000"/>
                                        <p:tgtEl>
                                          <p:spTgt spid="2308"/>
                                        </p:tgtEl>
                                        <p:attrNameLst>
                                          <p:attrName>ppt_w</p:attrName>
                                        </p:attrNameLst>
                                      </p:cBhvr>
                                      <p:tavLst>
                                        <p:tav tm="0">
                                          <p:val>
                                            <p:strVal val="ppt_w"/>
                                          </p:val>
                                        </p:tav>
                                        <p:tav tm="100000">
                                          <p:val>
                                            <p:strVal val="4/3*ppt_w"/>
                                          </p:val>
                                        </p:tav>
                                      </p:tavLst>
                                    </p:anim>
                                    <p:anim calcmode="lin" valueType="num">
                                      <p:cBhvr>
                                        <p:cTn id="82" dur="2000"/>
                                        <p:tgtEl>
                                          <p:spTgt spid="2308"/>
                                        </p:tgtEl>
                                        <p:attrNameLst>
                                          <p:attrName>ppt_h</p:attrName>
                                        </p:attrNameLst>
                                      </p:cBhvr>
                                      <p:tavLst>
                                        <p:tav tm="0">
                                          <p:val>
                                            <p:strVal val="ppt_h"/>
                                          </p:val>
                                        </p:tav>
                                        <p:tav tm="100000">
                                          <p:val>
                                            <p:strVal val="4/3*ppt_h"/>
                                          </p:val>
                                        </p:tav>
                                      </p:tavLst>
                                    </p:anim>
                                    <p:set>
                                      <p:cBhvr>
                                        <p:cTn id="83" dur="1" fill="hold">
                                          <p:stCondLst>
                                            <p:cond delay="1999"/>
                                          </p:stCondLst>
                                        </p:cTn>
                                        <p:tgtEl>
                                          <p:spTgt spid="2308"/>
                                        </p:tgtEl>
                                        <p:attrNameLst>
                                          <p:attrName>style.visibility</p:attrName>
                                        </p:attrNameLst>
                                      </p:cBhvr>
                                      <p:to>
                                        <p:strVal val="hidden"/>
                                      </p:to>
                                    </p:set>
                                  </p:childTnLst>
                                </p:cTn>
                              </p:par>
                              <p:par>
                                <p:cTn id="84" presetID="10" presetClass="exit" presetSubtype="0" fill="hold" nodeType="withEffect">
                                  <p:stCondLst>
                                    <p:cond delay="650"/>
                                  </p:stCondLst>
                                  <p:childTnLst>
                                    <p:animEffect transition="out" filter="fade">
                                      <p:cBhvr>
                                        <p:cTn id="85" dur="2000"/>
                                        <p:tgtEl>
                                          <p:spTgt spid="2308"/>
                                        </p:tgtEl>
                                      </p:cBhvr>
                                    </p:animEffect>
                                    <p:set>
                                      <p:cBhvr>
                                        <p:cTn id="86" dur="1" fill="hold">
                                          <p:stCondLst>
                                            <p:cond delay="1999"/>
                                          </p:stCondLst>
                                        </p:cTn>
                                        <p:tgtEl>
                                          <p:spTgt spid="2308"/>
                                        </p:tgtEl>
                                        <p:attrNameLst>
                                          <p:attrName>style.visibility</p:attrName>
                                        </p:attrNameLst>
                                      </p:cBhvr>
                                      <p:to>
                                        <p:strVal val="hidden"/>
                                      </p:to>
                                    </p:set>
                                  </p:childTnLst>
                                </p:cTn>
                              </p:par>
                              <p:par>
                                <p:cTn id="87" presetID="6" presetClass="emph" presetSubtype="0" fill="hold" nodeType="withEffect">
                                  <p:stCondLst>
                                    <p:cond delay="650"/>
                                  </p:stCondLst>
                                  <p:childTnLst>
                                    <p:animScale>
                                      <p:cBhvr>
                                        <p:cTn id="88" dur="2000" fill="hold"/>
                                        <p:tgtEl>
                                          <p:spTgt spid="2308"/>
                                        </p:tgtEl>
                                      </p:cBhvr>
                                      <p:by x="250000" y="250000"/>
                                    </p:animScale>
                                  </p:childTnLst>
                                </p:cTn>
                              </p:par>
                              <p:par>
                                <p:cTn id="89" presetID="42" presetClass="path" presetSubtype="0" decel="100000" fill="hold" nodeType="withEffect">
                                  <p:stCondLst>
                                    <p:cond delay="650"/>
                                  </p:stCondLst>
                                  <p:childTnLst>
                                    <p:animMotion origin="layout" path="M 1.66667E-6 0 L -0.00326 -0.11898 " pathEditMode="relative" rAng="0" ptsTypes="AA">
                                      <p:cBhvr>
                                        <p:cTn id="90" dur="2000" fill="hold"/>
                                        <p:tgtEl>
                                          <p:spTgt spid="2308"/>
                                        </p:tgtEl>
                                        <p:attrNameLst>
                                          <p:attrName>ppt_x</p:attrName>
                                          <p:attrName>ppt_y</p:attrName>
                                        </p:attrNameLst>
                                      </p:cBhvr>
                                      <p:rCtr x="-169" y="-5949"/>
                                    </p:animMotion>
                                  </p:childTnLst>
                                </p:cTn>
                              </p:par>
                              <p:par>
                                <p:cTn id="91" presetID="55" presetClass="entr" presetSubtype="0" fill="hold" nodeType="withEffect">
                                  <p:stCondLst>
                                    <p:cond delay="750"/>
                                  </p:stCondLst>
                                  <p:childTnLst>
                                    <p:set>
                                      <p:cBhvr>
                                        <p:cTn id="92" dur="1" fill="hold">
                                          <p:stCondLst>
                                            <p:cond delay="0"/>
                                          </p:stCondLst>
                                        </p:cTn>
                                        <p:tgtEl>
                                          <p:spTgt spid="2309"/>
                                        </p:tgtEl>
                                        <p:attrNameLst>
                                          <p:attrName>style.visibility</p:attrName>
                                        </p:attrNameLst>
                                      </p:cBhvr>
                                      <p:to>
                                        <p:strVal val="visible"/>
                                      </p:to>
                                    </p:set>
                                    <p:anim calcmode="lin" valueType="num">
                                      <p:cBhvr>
                                        <p:cTn id="93" dur="250" fill="hold"/>
                                        <p:tgtEl>
                                          <p:spTgt spid="2309"/>
                                        </p:tgtEl>
                                        <p:attrNameLst>
                                          <p:attrName>ppt_w</p:attrName>
                                        </p:attrNameLst>
                                      </p:cBhvr>
                                      <p:tavLst>
                                        <p:tav tm="0">
                                          <p:val>
                                            <p:strVal val="#ppt_w*0.70"/>
                                          </p:val>
                                        </p:tav>
                                        <p:tav tm="100000">
                                          <p:val>
                                            <p:strVal val="#ppt_w"/>
                                          </p:val>
                                        </p:tav>
                                      </p:tavLst>
                                    </p:anim>
                                    <p:anim calcmode="lin" valueType="num">
                                      <p:cBhvr>
                                        <p:cTn id="94" dur="250" fill="hold"/>
                                        <p:tgtEl>
                                          <p:spTgt spid="2309"/>
                                        </p:tgtEl>
                                        <p:attrNameLst>
                                          <p:attrName>ppt_h</p:attrName>
                                        </p:attrNameLst>
                                      </p:cBhvr>
                                      <p:tavLst>
                                        <p:tav tm="0">
                                          <p:val>
                                            <p:strVal val="#ppt_h"/>
                                          </p:val>
                                        </p:tav>
                                        <p:tav tm="100000">
                                          <p:val>
                                            <p:strVal val="#ppt_h"/>
                                          </p:val>
                                        </p:tav>
                                      </p:tavLst>
                                    </p:anim>
                                    <p:animEffect transition="in" filter="fade">
                                      <p:cBhvr>
                                        <p:cTn id="95" dur="250"/>
                                        <p:tgtEl>
                                          <p:spTgt spid="2309"/>
                                        </p:tgtEl>
                                      </p:cBhvr>
                                    </p:animEffect>
                                  </p:childTnLst>
                                </p:cTn>
                              </p:par>
                              <p:par>
                                <p:cTn id="96" presetID="23" presetClass="exit" presetSubtype="272" fill="hold" nodeType="withEffect">
                                  <p:stCondLst>
                                    <p:cond delay="750"/>
                                  </p:stCondLst>
                                  <p:childTnLst>
                                    <p:anim calcmode="lin" valueType="num">
                                      <p:cBhvr>
                                        <p:cTn id="97" dur="2000"/>
                                        <p:tgtEl>
                                          <p:spTgt spid="2309"/>
                                        </p:tgtEl>
                                        <p:attrNameLst>
                                          <p:attrName>ppt_w</p:attrName>
                                        </p:attrNameLst>
                                      </p:cBhvr>
                                      <p:tavLst>
                                        <p:tav tm="0">
                                          <p:val>
                                            <p:strVal val="ppt_w"/>
                                          </p:val>
                                        </p:tav>
                                        <p:tav tm="100000">
                                          <p:val>
                                            <p:strVal val="4/3*ppt_w"/>
                                          </p:val>
                                        </p:tav>
                                      </p:tavLst>
                                    </p:anim>
                                    <p:anim calcmode="lin" valueType="num">
                                      <p:cBhvr>
                                        <p:cTn id="98" dur="2000"/>
                                        <p:tgtEl>
                                          <p:spTgt spid="2309"/>
                                        </p:tgtEl>
                                        <p:attrNameLst>
                                          <p:attrName>ppt_h</p:attrName>
                                        </p:attrNameLst>
                                      </p:cBhvr>
                                      <p:tavLst>
                                        <p:tav tm="0">
                                          <p:val>
                                            <p:strVal val="ppt_h"/>
                                          </p:val>
                                        </p:tav>
                                        <p:tav tm="100000">
                                          <p:val>
                                            <p:strVal val="4/3*ppt_h"/>
                                          </p:val>
                                        </p:tav>
                                      </p:tavLst>
                                    </p:anim>
                                    <p:set>
                                      <p:cBhvr>
                                        <p:cTn id="99" dur="1" fill="hold">
                                          <p:stCondLst>
                                            <p:cond delay="1999"/>
                                          </p:stCondLst>
                                        </p:cTn>
                                        <p:tgtEl>
                                          <p:spTgt spid="2309"/>
                                        </p:tgtEl>
                                        <p:attrNameLst>
                                          <p:attrName>style.visibility</p:attrName>
                                        </p:attrNameLst>
                                      </p:cBhvr>
                                      <p:to>
                                        <p:strVal val="hidden"/>
                                      </p:to>
                                    </p:set>
                                  </p:childTnLst>
                                </p:cTn>
                              </p:par>
                              <p:par>
                                <p:cTn id="100" presetID="10" presetClass="exit" presetSubtype="0" fill="hold" nodeType="withEffect">
                                  <p:stCondLst>
                                    <p:cond delay="750"/>
                                  </p:stCondLst>
                                  <p:childTnLst>
                                    <p:animEffect transition="out" filter="fade">
                                      <p:cBhvr>
                                        <p:cTn id="101" dur="2000"/>
                                        <p:tgtEl>
                                          <p:spTgt spid="2309"/>
                                        </p:tgtEl>
                                      </p:cBhvr>
                                    </p:animEffect>
                                    <p:set>
                                      <p:cBhvr>
                                        <p:cTn id="102" dur="1" fill="hold">
                                          <p:stCondLst>
                                            <p:cond delay="1999"/>
                                          </p:stCondLst>
                                        </p:cTn>
                                        <p:tgtEl>
                                          <p:spTgt spid="2309"/>
                                        </p:tgtEl>
                                        <p:attrNameLst>
                                          <p:attrName>style.visibility</p:attrName>
                                        </p:attrNameLst>
                                      </p:cBhvr>
                                      <p:to>
                                        <p:strVal val="hidden"/>
                                      </p:to>
                                    </p:set>
                                  </p:childTnLst>
                                </p:cTn>
                              </p:par>
                              <p:par>
                                <p:cTn id="103" presetID="6" presetClass="emph" presetSubtype="0" fill="hold" nodeType="withEffect">
                                  <p:stCondLst>
                                    <p:cond delay="750"/>
                                  </p:stCondLst>
                                  <p:childTnLst>
                                    <p:animScale>
                                      <p:cBhvr>
                                        <p:cTn id="104" dur="2000" fill="hold"/>
                                        <p:tgtEl>
                                          <p:spTgt spid="2309"/>
                                        </p:tgtEl>
                                      </p:cBhvr>
                                      <p:by x="250000" y="250000"/>
                                    </p:animScale>
                                  </p:childTnLst>
                                </p:cTn>
                              </p:par>
                              <p:par>
                                <p:cTn id="105" presetID="42" presetClass="path" presetSubtype="0" decel="100000" fill="hold" nodeType="withEffect">
                                  <p:stCondLst>
                                    <p:cond delay="750"/>
                                  </p:stCondLst>
                                  <p:childTnLst>
                                    <p:animMotion origin="layout" path="M 1.11022E-16 0 L -0.00326 -0.11898 " pathEditMode="relative" rAng="0" ptsTypes="AA">
                                      <p:cBhvr>
                                        <p:cTn id="106" dur="2000" fill="hold"/>
                                        <p:tgtEl>
                                          <p:spTgt spid="2309"/>
                                        </p:tgtEl>
                                        <p:attrNameLst>
                                          <p:attrName>ppt_x</p:attrName>
                                          <p:attrName>ppt_y</p:attrName>
                                        </p:attrNameLst>
                                      </p:cBhvr>
                                      <p:rCtr x="-169" y="-5949"/>
                                    </p:animMotion>
                                  </p:childTnLst>
                                </p:cTn>
                              </p:par>
                              <p:par>
                                <p:cTn id="107" presetID="55" presetClass="entr" presetSubtype="0" fill="hold" nodeType="withEffect">
                                  <p:stCondLst>
                                    <p:cond delay="850"/>
                                  </p:stCondLst>
                                  <p:childTnLst>
                                    <p:set>
                                      <p:cBhvr>
                                        <p:cTn id="108" dur="1" fill="hold">
                                          <p:stCondLst>
                                            <p:cond delay="0"/>
                                          </p:stCondLst>
                                        </p:cTn>
                                        <p:tgtEl>
                                          <p:spTgt spid="2310"/>
                                        </p:tgtEl>
                                        <p:attrNameLst>
                                          <p:attrName>style.visibility</p:attrName>
                                        </p:attrNameLst>
                                      </p:cBhvr>
                                      <p:to>
                                        <p:strVal val="visible"/>
                                      </p:to>
                                    </p:set>
                                    <p:anim calcmode="lin" valueType="num">
                                      <p:cBhvr>
                                        <p:cTn id="109" dur="250" fill="hold"/>
                                        <p:tgtEl>
                                          <p:spTgt spid="2310"/>
                                        </p:tgtEl>
                                        <p:attrNameLst>
                                          <p:attrName>ppt_w</p:attrName>
                                        </p:attrNameLst>
                                      </p:cBhvr>
                                      <p:tavLst>
                                        <p:tav tm="0">
                                          <p:val>
                                            <p:strVal val="#ppt_w*0.70"/>
                                          </p:val>
                                        </p:tav>
                                        <p:tav tm="100000">
                                          <p:val>
                                            <p:strVal val="#ppt_w"/>
                                          </p:val>
                                        </p:tav>
                                      </p:tavLst>
                                    </p:anim>
                                    <p:anim calcmode="lin" valueType="num">
                                      <p:cBhvr>
                                        <p:cTn id="110" dur="250" fill="hold"/>
                                        <p:tgtEl>
                                          <p:spTgt spid="2310"/>
                                        </p:tgtEl>
                                        <p:attrNameLst>
                                          <p:attrName>ppt_h</p:attrName>
                                        </p:attrNameLst>
                                      </p:cBhvr>
                                      <p:tavLst>
                                        <p:tav tm="0">
                                          <p:val>
                                            <p:strVal val="#ppt_h"/>
                                          </p:val>
                                        </p:tav>
                                        <p:tav tm="100000">
                                          <p:val>
                                            <p:strVal val="#ppt_h"/>
                                          </p:val>
                                        </p:tav>
                                      </p:tavLst>
                                    </p:anim>
                                    <p:animEffect transition="in" filter="fade">
                                      <p:cBhvr>
                                        <p:cTn id="111" dur="250"/>
                                        <p:tgtEl>
                                          <p:spTgt spid="2310"/>
                                        </p:tgtEl>
                                      </p:cBhvr>
                                    </p:animEffect>
                                  </p:childTnLst>
                                </p:cTn>
                              </p:par>
                              <p:par>
                                <p:cTn id="112" presetID="23" presetClass="exit" presetSubtype="272" fill="hold" nodeType="withEffect">
                                  <p:stCondLst>
                                    <p:cond delay="850"/>
                                  </p:stCondLst>
                                  <p:childTnLst>
                                    <p:anim calcmode="lin" valueType="num">
                                      <p:cBhvr>
                                        <p:cTn id="113" dur="2000"/>
                                        <p:tgtEl>
                                          <p:spTgt spid="2310"/>
                                        </p:tgtEl>
                                        <p:attrNameLst>
                                          <p:attrName>ppt_w</p:attrName>
                                        </p:attrNameLst>
                                      </p:cBhvr>
                                      <p:tavLst>
                                        <p:tav tm="0">
                                          <p:val>
                                            <p:strVal val="ppt_w"/>
                                          </p:val>
                                        </p:tav>
                                        <p:tav tm="100000">
                                          <p:val>
                                            <p:strVal val="4/3*ppt_w"/>
                                          </p:val>
                                        </p:tav>
                                      </p:tavLst>
                                    </p:anim>
                                    <p:anim calcmode="lin" valueType="num">
                                      <p:cBhvr>
                                        <p:cTn id="114" dur="2000"/>
                                        <p:tgtEl>
                                          <p:spTgt spid="2310"/>
                                        </p:tgtEl>
                                        <p:attrNameLst>
                                          <p:attrName>ppt_h</p:attrName>
                                        </p:attrNameLst>
                                      </p:cBhvr>
                                      <p:tavLst>
                                        <p:tav tm="0">
                                          <p:val>
                                            <p:strVal val="ppt_h"/>
                                          </p:val>
                                        </p:tav>
                                        <p:tav tm="100000">
                                          <p:val>
                                            <p:strVal val="4/3*ppt_h"/>
                                          </p:val>
                                        </p:tav>
                                      </p:tavLst>
                                    </p:anim>
                                    <p:set>
                                      <p:cBhvr>
                                        <p:cTn id="115" dur="1" fill="hold">
                                          <p:stCondLst>
                                            <p:cond delay="1999"/>
                                          </p:stCondLst>
                                        </p:cTn>
                                        <p:tgtEl>
                                          <p:spTgt spid="2310"/>
                                        </p:tgtEl>
                                        <p:attrNameLst>
                                          <p:attrName>style.visibility</p:attrName>
                                        </p:attrNameLst>
                                      </p:cBhvr>
                                      <p:to>
                                        <p:strVal val="hidden"/>
                                      </p:to>
                                    </p:set>
                                  </p:childTnLst>
                                </p:cTn>
                              </p:par>
                              <p:par>
                                <p:cTn id="116" presetID="10" presetClass="exit" presetSubtype="0" fill="hold" nodeType="withEffect">
                                  <p:stCondLst>
                                    <p:cond delay="850"/>
                                  </p:stCondLst>
                                  <p:childTnLst>
                                    <p:animEffect transition="out" filter="fade">
                                      <p:cBhvr>
                                        <p:cTn id="117" dur="2000"/>
                                        <p:tgtEl>
                                          <p:spTgt spid="2310"/>
                                        </p:tgtEl>
                                      </p:cBhvr>
                                    </p:animEffect>
                                    <p:set>
                                      <p:cBhvr>
                                        <p:cTn id="118" dur="1" fill="hold">
                                          <p:stCondLst>
                                            <p:cond delay="1999"/>
                                          </p:stCondLst>
                                        </p:cTn>
                                        <p:tgtEl>
                                          <p:spTgt spid="2310"/>
                                        </p:tgtEl>
                                        <p:attrNameLst>
                                          <p:attrName>style.visibility</p:attrName>
                                        </p:attrNameLst>
                                      </p:cBhvr>
                                      <p:to>
                                        <p:strVal val="hidden"/>
                                      </p:to>
                                    </p:set>
                                  </p:childTnLst>
                                </p:cTn>
                              </p:par>
                              <p:par>
                                <p:cTn id="119" presetID="6" presetClass="emph" presetSubtype="0" fill="hold" nodeType="withEffect">
                                  <p:stCondLst>
                                    <p:cond delay="850"/>
                                  </p:stCondLst>
                                  <p:childTnLst>
                                    <p:animScale>
                                      <p:cBhvr>
                                        <p:cTn id="120" dur="2000" fill="hold"/>
                                        <p:tgtEl>
                                          <p:spTgt spid="2310"/>
                                        </p:tgtEl>
                                      </p:cBhvr>
                                      <p:by x="250000" y="250000"/>
                                    </p:animScale>
                                  </p:childTnLst>
                                </p:cTn>
                              </p:par>
                              <p:par>
                                <p:cTn id="121" presetID="42" presetClass="path" presetSubtype="0" decel="100000" fill="hold" nodeType="withEffect">
                                  <p:stCondLst>
                                    <p:cond delay="850"/>
                                  </p:stCondLst>
                                  <p:childTnLst>
                                    <p:animMotion origin="layout" path="M -3.33333E-6 0 L -0.00325 -0.11898 " pathEditMode="relative" rAng="0" ptsTypes="AA">
                                      <p:cBhvr>
                                        <p:cTn id="122" dur="2000" fill="hold"/>
                                        <p:tgtEl>
                                          <p:spTgt spid="2310"/>
                                        </p:tgtEl>
                                        <p:attrNameLst>
                                          <p:attrName>ppt_x</p:attrName>
                                          <p:attrName>ppt_y</p:attrName>
                                        </p:attrNameLst>
                                      </p:cBhvr>
                                      <p:rCtr x="-169" y="-5949"/>
                                    </p:animMotion>
                                  </p:childTnLst>
                                </p:cTn>
                              </p:par>
                              <p:par>
                                <p:cTn id="123" presetID="55" presetClass="entr" presetSubtype="0" fill="hold" nodeType="withEffect">
                                  <p:stCondLst>
                                    <p:cond delay="950"/>
                                  </p:stCondLst>
                                  <p:childTnLst>
                                    <p:set>
                                      <p:cBhvr>
                                        <p:cTn id="124" dur="1" fill="hold">
                                          <p:stCondLst>
                                            <p:cond delay="0"/>
                                          </p:stCondLst>
                                        </p:cTn>
                                        <p:tgtEl>
                                          <p:spTgt spid="2311"/>
                                        </p:tgtEl>
                                        <p:attrNameLst>
                                          <p:attrName>style.visibility</p:attrName>
                                        </p:attrNameLst>
                                      </p:cBhvr>
                                      <p:to>
                                        <p:strVal val="visible"/>
                                      </p:to>
                                    </p:set>
                                    <p:anim calcmode="lin" valueType="num">
                                      <p:cBhvr>
                                        <p:cTn id="125" dur="250" fill="hold"/>
                                        <p:tgtEl>
                                          <p:spTgt spid="2311"/>
                                        </p:tgtEl>
                                        <p:attrNameLst>
                                          <p:attrName>ppt_w</p:attrName>
                                        </p:attrNameLst>
                                      </p:cBhvr>
                                      <p:tavLst>
                                        <p:tav tm="0">
                                          <p:val>
                                            <p:strVal val="#ppt_w*0.70"/>
                                          </p:val>
                                        </p:tav>
                                        <p:tav tm="100000">
                                          <p:val>
                                            <p:strVal val="#ppt_w"/>
                                          </p:val>
                                        </p:tav>
                                      </p:tavLst>
                                    </p:anim>
                                    <p:anim calcmode="lin" valueType="num">
                                      <p:cBhvr>
                                        <p:cTn id="126" dur="250" fill="hold"/>
                                        <p:tgtEl>
                                          <p:spTgt spid="2311"/>
                                        </p:tgtEl>
                                        <p:attrNameLst>
                                          <p:attrName>ppt_h</p:attrName>
                                        </p:attrNameLst>
                                      </p:cBhvr>
                                      <p:tavLst>
                                        <p:tav tm="0">
                                          <p:val>
                                            <p:strVal val="#ppt_h"/>
                                          </p:val>
                                        </p:tav>
                                        <p:tav tm="100000">
                                          <p:val>
                                            <p:strVal val="#ppt_h"/>
                                          </p:val>
                                        </p:tav>
                                      </p:tavLst>
                                    </p:anim>
                                    <p:animEffect transition="in" filter="fade">
                                      <p:cBhvr>
                                        <p:cTn id="127" dur="250"/>
                                        <p:tgtEl>
                                          <p:spTgt spid="2311"/>
                                        </p:tgtEl>
                                      </p:cBhvr>
                                    </p:animEffect>
                                  </p:childTnLst>
                                </p:cTn>
                              </p:par>
                              <p:par>
                                <p:cTn id="128" presetID="23" presetClass="exit" presetSubtype="272" fill="hold" nodeType="withEffect">
                                  <p:stCondLst>
                                    <p:cond delay="950"/>
                                  </p:stCondLst>
                                  <p:childTnLst>
                                    <p:anim calcmode="lin" valueType="num">
                                      <p:cBhvr>
                                        <p:cTn id="129" dur="2000"/>
                                        <p:tgtEl>
                                          <p:spTgt spid="2311"/>
                                        </p:tgtEl>
                                        <p:attrNameLst>
                                          <p:attrName>ppt_w</p:attrName>
                                        </p:attrNameLst>
                                      </p:cBhvr>
                                      <p:tavLst>
                                        <p:tav tm="0">
                                          <p:val>
                                            <p:strVal val="ppt_w"/>
                                          </p:val>
                                        </p:tav>
                                        <p:tav tm="100000">
                                          <p:val>
                                            <p:strVal val="4/3*ppt_w"/>
                                          </p:val>
                                        </p:tav>
                                      </p:tavLst>
                                    </p:anim>
                                    <p:anim calcmode="lin" valueType="num">
                                      <p:cBhvr>
                                        <p:cTn id="130" dur="2000"/>
                                        <p:tgtEl>
                                          <p:spTgt spid="2311"/>
                                        </p:tgtEl>
                                        <p:attrNameLst>
                                          <p:attrName>ppt_h</p:attrName>
                                        </p:attrNameLst>
                                      </p:cBhvr>
                                      <p:tavLst>
                                        <p:tav tm="0">
                                          <p:val>
                                            <p:strVal val="ppt_h"/>
                                          </p:val>
                                        </p:tav>
                                        <p:tav tm="100000">
                                          <p:val>
                                            <p:strVal val="4/3*ppt_h"/>
                                          </p:val>
                                        </p:tav>
                                      </p:tavLst>
                                    </p:anim>
                                    <p:set>
                                      <p:cBhvr>
                                        <p:cTn id="131" dur="1" fill="hold">
                                          <p:stCondLst>
                                            <p:cond delay="1999"/>
                                          </p:stCondLst>
                                        </p:cTn>
                                        <p:tgtEl>
                                          <p:spTgt spid="2311"/>
                                        </p:tgtEl>
                                        <p:attrNameLst>
                                          <p:attrName>style.visibility</p:attrName>
                                        </p:attrNameLst>
                                      </p:cBhvr>
                                      <p:to>
                                        <p:strVal val="hidden"/>
                                      </p:to>
                                    </p:set>
                                  </p:childTnLst>
                                </p:cTn>
                              </p:par>
                              <p:par>
                                <p:cTn id="132" presetID="10" presetClass="exit" presetSubtype="0" fill="hold" nodeType="withEffect">
                                  <p:stCondLst>
                                    <p:cond delay="950"/>
                                  </p:stCondLst>
                                  <p:childTnLst>
                                    <p:animEffect transition="out" filter="fade">
                                      <p:cBhvr>
                                        <p:cTn id="133" dur="2000"/>
                                        <p:tgtEl>
                                          <p:spTgt spid="2311"/>
                                        </p:tgtEl>
                                      </p:cBhvr>
                                    </p:animEffect>
                                    <p:set>
                                      <p:cBhvr>
                                        <p:cTn id="134" dur="1" fill="hold">
                                          <p:stCondLst>
                                            <p:cond delay="1999"/>
                                          </p:stCondLst>
                                        </p:cTn>
                                        <p:tgtEl>
                                          <p:spTgt spid="2311"/>
                                        </p:tgtEl>
                                        <p:attrNameLst>
                                          <p:attrName>style.visibility</p:attrName>
                                        </p:attrNameLst>
                                      </p:cBhvr>
                                      <p:to>
                                        <p:strVal val="hidden"/>
                                      </p:to>
                                    </p:set>
                                  </p:childTnLst>
                                </p:cTn>
                              </p:par>
                              <p:par>
                                <p:cTn id="135" presetID="6" presetClass="emph" presetSubtype="0" fill="hold" nodeType="withEffect">
                                  <p:stCondLst>
                                    <p:cond delay="950"/>
                                  </p:stCondLst>
                                  <p:childTnLst>
                                    <p:animScale>
                                      <p:cBhvr>
                                        <p:cTn id="136" dur="2000" fill="hold"/>
                                        <p:tgtEl>
                                          <p:spTgt spid="2311"/>
                                        </p:tgtEl>
                                      </p:cBhvr>
                                      <p:by x="250000" y="250000"/>
                                    </p:animScale>
                                  </p:childTnLst>
                                </p:cTn>
                              </p:par>
                              <p:par>
                                <p:cTn id="137" presetID="42" presetClass="path" presetSubtype="0" decel="100000" fill="hold" nodeType="withEffect">
                                  <p:stCondLst>
                                    <p:cond delay="950"/>
                                  </p:stCondLst>
                                  <p:childTnLst>
                                    <p:animMotion origin="layout" path="M 1.66667E-6 0 L -0.00326 -0.11898 " pathEditMode="relative" rAng="0" ptsTypes="AA">
                                      <p:cBhvr>
                                        <p:cTn id="138" dur="2000" fill="hold"/>
                                        <p:tgtEl>
                                          <p:spTgt spid="2311"/>
                                        </p:tgtEl>
                                        <p:attrNameLst>
                                          <p:attrName>ppt_x</p:attrName>
                                          <p:attrName>ppt_y</p:attrName>
                                        </p:attrNameLst>
                                      </p:cBhvr>
                                      <p:rCtr x="-169" y="-5949"/>
                                    </p:animMotion>
                                  </p:childTnLst>
                                </p:cTn>
                              </p:par>
                              <p:par>
                                <p:cTn id="139" presetID="55" presetClass="entr" presetSubtype="0" fill="hold" nodeType="withEffect">
                                  <p:stCondLst>
                                    <p:cond delay="1050"/>
                                  </p:stCondLst>
                                  <p:childTnLst>
                                    <p:set>
                                      <p:cBhvr>
                                        <p:cTn id="140" dur="1" fill="hold">
                                          <p:stCondLst>
                                            <p:cond delay="0"/>
                                          </p:stCondLst>
                                        </p:cTn>
                                        <p:tgtEl>
                                          <p:spTgt spid="2312"/>
                                        </p:tgtEl>
                                        <p:attrNameLst>
                                          <p:attrName>style.visibility</p:attrName>
                                        </p:attrNameLst>
                                      </p:cBhvr>
                                      <p:to>
                                        <p:strVal val="visible"/>
                                      </p:to>
                                    </p:set>
                                    <p:anim calcmode="lin" valueType="num">
                                      <p:cBhvr>
                                        <p:cTn id="141" dur="250" fill="hold"/>
                                        <p:tgtEl>
                                          <p:spTgt spid="2312"/>
                                        </p:tgtEl>
                                        <p:attrNameLst>
                                          <p:attrName>ppt_w</p:attrName>
                                        </p:attrNameLst>
                                      </p:cBhvr>
                                      <p:tavLst>
                                        <p:tav tm="0">
                                          <p:val>
                                            <p:strVal val="#ppt_w*0.70"/>
                                          </p:val>
                                        </p:tav>
                                        <p:tav tm="100000">
                                          <p:val>
                                            <p:strVal val="#ppt_w"/>
                                          </p:val>
                                        </p:tav>
                                      </p:tavLst>
                                    </p:anim>
                                    <p:anim calcmode="lin" valueType="num">
                                      <p:cBhvr>
                                        <p:cTn id="142" dur="250" fill="hold"/>
                                        <p:tgtEl>
                                          <p:spTgt spid="2312"/>
                                        </p:tgtEl>
                                        <p:attrNameLst>
                                          <p:attrName>ppt_h</p:attrName>
                                        </p:attrNameLst>
                                      </p:cBhvr>
                                      <p:tavLst>
                                        <p:tav tm="0">
                                          <p:val>
                                            <p:strVal val="#ppt_h"/>
                                          </p:val>
                                        </p:tav>
                                        <p:tav tm="100000">
                                          <p:val>
                                            <p:strVal val="#ppt_h"/>
                                          </p:val>
                                        </p:tav>
                                      </p:tavLst>
                                    </p:anim>
                                    <p:animEffect transition="in" filter="fade">
                                      <p:cBhvr>
                                        <p:cTn id="143" dur="250"/>
                                        <p:tgtEl>
                                          <p:spTgt spid="2312"/>
                                        </p:tgtEl>
                                      </p:cBhvr>
                                    </p:animEffect>
                                  </p:childTnLst>
                                </p:cTn>
                              </p:par>
                              <p:par>
                                <p:cTn id="144" presetID="23" presetClass="exit" presetSubtype="272" fill="hold" nodeType="withEffect">
                                  <p:stCondLst>
                                    <p:cond delay="1050"/>
                                  </p:stCondLst>
                                  <p:childTnLst>
                                    <p:anim calcmode="lin" valueType="num">
                                      <p:cBhvr>
                                        <p:cTn id="145" dur="2000"/>
                                        <p:tgtEl>
                                          <p:spTgt spid="2312"/>
                                        </p:tgtEl>
                                        <p:attrNameLst>
                                          <p:attrName>ppt_w</p:attrName>
                                        </p:attrNameLst>
                                      </p:cBhvr>
                                      <p:tavLst>
                                        <p:tav tm="0">
                                          <p:val>
                                            <p:strVal val="ppt_w"/>
                                          </p:val>
                                        </p:tav>
                                        <p:tav tm="100000">
                                          <p:val>
                                            <p:strVal val="4/3*ppt_w"/>
                                          </p:val>
                                        </p:tav>
                                      </p:tavLst>
                                    </p:anim>
                                    <p:anim calcmode="lin" valueType="num">
                                      <p:cBhvr>
                                        <p:cTn id="146" dur="2000"/>
                                        <p:tgtEl>
                                          <p:spTgt spid="2312"/>
                                        </p:tgtEl>
                                        <p:attrNameLst>
                                          <p:attrName>ppt_h</p:attrName>
                                        </p:attrNameLst>
                                      </p:cBhvr>
                                      <p:tavLst>
                                        <p:tav tm="0">
                                          <p:val>
                                            <p:strVal val="ppt_h"/>
                                          </p:val>
                                        </p:tav>
                                        <p:tav tm="100000">
                                          <p:val>
                                            <p:strVal val="4/3*ppt_h"/>
                                          </p:val>
                                        </p:tav>
                                      </p:tavLst>
                                    </p:anim>
                                    <p:set>
                                      <p:cBhvr>
                                        <p:cTn id="147" dur="1" fill="hold">
                                          <p:stCondLst>
                                            <p:cond delay="1999"/>
                                          </p:stCondLst>
                                        </p:cTn>
                                        <p:tgtEl>
                                          <p:spTgt spid="2312"/>
                                        </p:tgtEl>
                                        <p:attrNameLst>
                                          <p:attrName>style.visibility</p:attrName>
                                        </p:attrNameLst>
                                      </p:cBhvr>
                                      <p:to>
                                        <p:strVal val="hidden"/>
                                      </p:to>
                                    </p:set>
                                  </p:childTnLst>
                                </p:cTn>
                              </p:par>
                              <p:par>
                                <p:cTn id="148" presetID="10" presetClass="exit" presetSubtype="0" fill="hold" nodeType="withEffect">
                                  <p:stCondLst>
                                    <p:cond delay="1050"/>
                                  </p:stCondLst>
                                  <p:childTnLst>
                                    <p:animEffect transition="out" filter="fade">
                                      <p:cBhvr>
                                        <p:cTn id="149" dur="2000"/>
                                        <p:tgtEl>
                                          <p:spTgt spid="2312"/>
                                        </p:tgtEl>
                                      </p:cBhvr>
                                    </p:animEffect>
                                    <p:set>
                                      <p:cBhvr>
                                        <p:cTn id="150" dur="1" fill="hold">
                                          <p:stCondLst>
                                            <p:cond delay="1999"/>
                                          </p:stCondLst>
                                        </p:cTn>
                                        <p:tgtEl>
                                          <p:spTgt spid="2312"/>
                                        </p:tgtEl>
                                        <p:attrNameLst>
                                          <p:attrName>style.visibility</p:attrName>
                                        </p:attrNameLst>
                                      </p:cBhvr>
                                      <p:to>
                                        <p:strVal val="hidden"/>
                                      </p:to>
                                    </p:set>
                                  </p:childTnLst>
                                </p:cTn>
                              </p:par>
                              <p:par>
                                <p:cTn id="151" presetID="6" presetClass="emph" presetSubtype="0" fill="hold" nodeType="withEffect">
                                  <p:stCondLst>
                                    <p:cond delay="1050"/>
                                  </p:stCondLst>
                                  <p:childTnLst>
                                    <p:animScale>
                                      <p:cBhvr>
                                        <p:cTn id="152" dur="2000" fill="hold"/>
                                        <p:tgtEl>
                                          <p:spTgt spid="2312"/>
                                        </p:tgtEl>
                                      </p:cBhvr>
                                      <p:by x="250000" y="250000"/>
                                    </p:animScale>
                                  </p:childTnLst>
                                </p:cTn>
                              </p:par>
                              <p:par>
                                <p:cTn id="153" presetID="42" presetClass="path" presetSubtype="0" decel="100000" fill="hold" nodeType="withEffect">
                                  <p:stCondLst>
                                    <p:cond delay="1050"/>
                                  </p:stCondLst>
                                  <p:childTnLst>
                                    <p:animMotion origin="layout" path="M 2.5E-6 0 L -0.00326 -0.11898 " pathEditMode="relative" rAng="0" ptsTypes="AA">
                                      <p:cBhvr>
                                        <p:cTn id="154" dur="2000" fill="hold"/>
                                        <p:tgtEl>
                                          <p:spTgt spid="2312"/>
                                        </p:tgtEl>
                                        <p:attrNameLst>
                                          <p:attrName>ppt_x</p:attrName>
                                          <p:attrName>ppt_y</p:attrName>
                                        </p:attrNameLst>
                                      </p:cBhvr>
                                      <p:rCtr x="-169" y="-5949"/>
                                    </p:animMotion>
                                  </p:childTnLst>
                                </p:cTn>
                              </p:par>
                              <p:par>
                                <p:cTn id="155" presetID="55" presetClass="entr" presetSubtype="0" fill="hold" nodeType="withEffect">
                                  <p:stCondLst>
                                    <p:cond delay="1150"/>
                                  </p:stCondLst>
                                  <p:childTnLst>
                                    <p:set>
                                      <p:cBhvr>
                                        <p:cTn id="156" dur="1" fill="hold">
                                          <p:stCondLst>
                                            <p:cond delay="0"/>
                                          </p:stCondLst>
                                        </p:cTn>
                                        <p:tgtEl>
                                          <p:spTgt spid="2313"/>
                                        </p:tgtEl>
                                        <p:attrNameLst>
                                          <p:attrName>style.visibility</p:attrName>
                                        </p:attrNameLst>
                                      </p:cBhvr>
                                      <p:to>
                                        <p:strVal val="visible"/>
                                      </p:to>
                                    </p:set>
                                    <p:anim calcmode="lin" valueType="num">
                                      <p:cBhvr>
                                        <p:cTn id="157" dur="250" fill="hold"/>
                                        <p:tgtEl>
                                          <p:spTgt spid="2313"/>
                                        </p:tgtEl>
                                        <p:attrNameLst>
                                          <p:attrName>ppt_w</p:attrName>
                                        </p:attrNameLst>
                                      </p:cBhvr>
                                      <p:tavLst>
                                        <p:tav tm="0">
                                          <p:val>
                                            <p:strVal val="#ppt_w*0.70"/>
                                          </p:val>
                                        </p:tav>
                                        <p:tav tm="100000">
                                          <p:val>
                                            <p:strVal val="#ppt_w"/>
                                          </p:val>
                                        </p:tav>
                                      </p:tavLst>
                                    </p:anim>
                                    <p:anim calcmode="lin" valueType="num">
                                      <p:cBhvr>
                                        <p:cTn id="158" dur="250" fill="hold"/>
                                        <p:tgtEl>
                                          <p:spTgt spid="2313"/>
                                        </p:tgtEl>
                                        <p:attrNameLst>
                                          <p:attrName>ppt_h</p:attrName>
                                        </p:attrNameLst>
                                      </p:cBhvr>
                                      <p:tavLst>
                                        <p:tav tm="0">
                                          <p:val>
                                            <p:strVal val="#ppt_h"/>
                                          </p:val>
                                        </p:tav>
                                        <p:tav tm="100000">
                                          <p:val>
                                            <p:strVal val="#ppt_h"/>
                                          </p:val>
                                        </p:tav>
                                      </p:tavLst>
                                    </p:anim>
                                    <p:animEffect transition="in" filter="fade">
                                      <p:cBhvr>
                                        <p:cTn id="159" dur="250"/>
                                        <p:tgtEl>
                                          <p:spTgt spid="2313"/>
                                        </p:tgtEl>
                                      </p:cBhvr>
                                    </p:animEffect>
                                  </p:childTnLst>
                                </p:cTn>
                              </p:par>
                              <p:par>
                                <p:cTn id="160" presetID="23" presetClass="exit" presetSubtype="272" fill="hold" nodeType="withEffect">
                                  <p:stCondLst>
                                    <p:cond delay="1150"/>
                                  </p:stCondLst>
                                  <p:childTnLst>
                                    <p:anim calcmode="lin" valueType="num">
                                      <p:cBhvr>
                                        <p:cTn id="161" dur="2000"/>
                                        <p:tgtEl>
                                          <p:spTgt spid="2313"/>
                                        </p:tgtEl>
                                        <p:attrNameLst>
                                          <p:attrName>ppt_w</p:attrName>
                                        </p:attrNameLst>
                                      </p:cBhvr>
                                      <p:tavLst>
                                        <p:tav tm="0">
                                          <p:val>
                                            <p:strVal val="ppt_w"/>
                                          </p:val>
                                        </p:tav>
                                        <p:tav tm="100000">
                                          <p:val>
                                            <p:strVal val="4/3*ppt_w"/>
                                          </p:val>
                                        </p:tav>
                                      </p:tavLst>
                                    </p:anim>
                                    <p:anim calcmode="lin" valueType="num">
                                      <p:cBhvr>
                                        <p:cTn id="162" dur="2000"/>
                                        <p:tgtEl>
                                          <p:spTgt spid="2313"/>
                                        </p:tgtEl>
                                        <p:attrNameLst>
                                          <p:attrName>ppt_h</p:attrName>
                                        </p:attrNameLst>
                                      </p:cBhvr>
                                      <p:tavLst>
                                        <p:tav tm="0">
                                          <p:val>
                                            <p:strVal val="ppt_h"/>
                                          </p:val>
                                        </p:tav>
                                        <p:tav tm="100000">
                                          <p:val>
                                            <p:strVal val="4/3*ppt_h"/>
                                          </p:val>
                                        </p:tav>
                                      </p:tavLst>
                                    </p:anim>
                                    <p:set>
                                      <p:cBhvr>
                                        <p:cTn id="163" dur="1" fill="hold">
                                          <p:stCondLst>
                                            <p:cond delay="1999"/>
                                          </p:stCondLst>
                                        </p:cTn>
                                        <p:tgtEl>
                                          <p:spTgt spid="2313"/>
                                        </p:tgtEl>
                                        <p:attrNameLst>
                                          <p:attrName>style.visibility</p:attrName>
                                        </p:attrNameLst>
                                      </p:cBhvr>
                                      <p:to>
                                        <p:strVal val="hidden"/>
                                      </p:to>
                                    </p:set>
                                  </p:childTnLst>
                                </p:cTn>
                              </p:par>
                              <p:par>
                                <p:cTn id="164" presetID="10" presetClass="exit" presetSubtype="0" fill="hold" nodeType="withEffect">
                                  <p:stCondLst>
                                    <p:cond delay="1150"/>
                                  </p:stCondLst>
                                  <p:childTnLst>
                                    <p:animEffect transition="out" filter="fade">
                                      <p:cBhvr>
                                        <p:cTn id="165" dur="2000"/>
                                        <p:tgtEl>
                                          <p:spTgt spid="2313"/>
                                        </p:tgtEl>
                                      </p:cBhvr>
                                    </p:animEffect>
                                    <p:set>
                                      <p:cBhvr>
                                        <p:cTn id="166" dur="1" fill="hold">
                                          <p:stCondLst>
                                            <p:cond delay="1999"/>
                                          </p:stCondLst>
                                        </p:cTn>
                                        <p:tgtEl>
                                          <p:spTgt spid="2313"/>
                                        </p:tgtEl>
                                        <p:attrNameLst>
                                          <p:attrName>style.visibility</p:attrName>
                                        </p:attrNameLst>
                                      </p:cBhvr>
                                      <p:to>
                                        <p:strVal val="hidden"/>
                                      </p:to>
                                    </p:set>
                                  </p:childTnLst>
                                </p:cTn>
                              </p:par>
                              <p:par>
                                <p:cTn id="167" presetID="6" presetClass="emph" presetSubtype="0" fill="hold" nodeType="withEffect">
                                  <p:stCondLst>
                                    <p:cond delay="1150"/>
                                  </p:stCondLst>
                                  <p:childTnLst>
                                    <p:animScale>
                                      <p:cBhvr>
                                        <p:cTn id="168" dur="2000" fill="hold"/>
                                        <p:tgtEl>
                                          <p:spTgt spid="2313"/>
                                        </p:tgtEl>
                                      </p:cBhvr>
                                      <p:by x="250000" y="250000"/>
                                    </p:animScale>
                                  </p:childTnLst>
                                </p:cTn>
                              </p:par>
                              <p:par>
                                <p:cTn id="169" presetID="42" presetClass="path" presetSubtype="0" decel="100000" fill="hold" nodeType="withEffect">
                                  <p:stCondLst>
                                    <p:cond delay="1150"/>
                                  </p:stCondLst>
                                  <p:childTnLst>
                                    <p:animMotion origin="layout" path="M 1.04167E-6 0 L -0.00326 -0.11898 " pathEditMode="relative" rAng="0" ptsTypes="AA">
                                      <p:cBhvr>
                                        <p:cTn id="170" dur="2000" fill="hold"/>
                                        <p:tgtEl>
                                          <p:spTgt spid="2313"/>
                                        </p:tgtEl>
                                        <p:attrNameLst>
                                          <p:attrName>ppt_x</p:attrName>
                                          <p:attrName>ppt_y</p:attrName>
                                        </p:attrNameLst>
                                      </p:cBhvr>
                                      <p:rCtr x="-169" y="-5949"/>
                                    </p:animMotion>
                                  </p:childTnLst>
                                </p:cTn>
                              </p:par>
                              <p:par>
                                <p:cTn id="171" presetID="55" presetClass="entr" presetSubtype="0" fill="hold" nodeType="withEffect">
                                  <p:stCondLst>
                                    <p:cond delay="1250"/>
                                  </p:stCondLst>
                                  <p:childTnLst>
                                    <p:set>
                                      <p:cBhvr>
                                        <p:cTn id="172" dur="1" fill="hold">
                                          <p:stCondLst>
                                            <p:cond delay="0"/>
                                          </p:stCondLst>
                                        </p:cTn>
                                        <p:tgtEl>
                                          <p:spTgt spid="2314"/>
                                        </p:tgtEl>
                                        <p:attrNameLst>
                                          <p:attrName>style.visibility</p:attrName>
                                        </p:attrNameLst>
                                      </p:cBhvr>
                                      <p:to>
                                        <p:strVal val="visible"/>
                                      </p:to>
                                    </p:set>
                                    <p:anim calcmode="lin" valueType="num">
                                      <p:cBhvr>
                                        <p:cTn id="173" dur="250" fill="hold"/>
                                        <p:tgtEl>
                                          <p:spTgt spid="2314"/>
                                        </p:tgtEl>
                                        <p:attrNameLst>
                                          <p:attrName>ppt_w</p:attrName>
                                        </p:attrNameLst>
                                      </p:cBhvr>
                                      <p:tavLst>
                                        <p:tav tm="0">
                                          <p:val>
                                            <p:strVal val="#ppt_w*0.70"/>
                                          </p:val>
                                        </p:tav>
                                        <p:tav tm="100000">
                                          <p:val>
                                            <p:strVal val="#ppt_w"/>
                                          </p:val>
                                        </p:tav>
                                      </p:tavLst>
                                    </p:anim>
                                    <p:anim calcmode="lin" valueType="num">
                                      <p:cBhvr>
                                        <p:cTn id="174" dur="250" fill="hold"/>
                                        <p:tgtEl>
                                          <p:spTgt spid="2314"/>
                                        </p:tgtEl>
                                        <p:attrNameLst>
                                          <p:attrName>ppt_h</p:attrName>
                                        </p:attrNameLst>
                                      </p:cBhvr>
                                      <p:tavLst>
                                        <p:tav tm="0">
                                          <p:val>
                                            <p:strVal val="#ppt_h"/>
                                          </p:val>
                                        </p:tav>
                                        <p:tav tm="100000">
                                          <p:val>
                                            <p:strVal val="#ppt_h"/>
                                          </p:val>
                                        </p:tav>
                                      </p:tavLst>
                                    </p:anim>
                                    <p:animEffect transition="in" filter="fade">
                                      <p:cBhvr>
                                        <p:cTn id="175" dur="250"/>
                                        <p:tgtEl>
                                          <p:spTgt spid="2314"/>
                                        </p:tgtEl>
                                      </p:cBhvr>
                                    </p:animEffect>
                                  </p:childTnLst>
                                </p:cTn>
                              </p:par>
                              <p:par>
                                <p:cTn id="176" presetID="23" presetClass="exit" presetSubtype="272" fill="hold" nodeType="withEffect">
                                  <p:stCondLst>
                                    <p:cond delay="1250"/>
                                  </p:stCondLst>
                                  <p:childTnLst>
                                    <p:anim calcmode="lin" valueType="num">
                                      <p:cBhvr>
                                        <p:cTn id="177" dur="2000"/>
                                        <p:tgtEl>
                                          <p:spTgt spid="2314"/>
                                        </p:tgtEl>
                                        <p:attrNameLst>
                                          <p:attrName>ppt_w</p:attrName>
                                        </p:attrNameLst>
                                      </p:cBhvr>
                                      <p:tavLst>
                                        <p:tav tm="0">
                                          <p:val>
                                            <p:strVal val="ppt_w"/>
                                          </p:val>
                                        </p:tav>
                                        <p:tav tm="100000">
                                          <p:val>
                                            <p:strVal val="4/3*ppt_w"/>
                                          </p:val>
                                        </p:tav>
                                      </p:tavLst>
                                    </p:anim>
                                    <p:anim calcmode="lin" valueType="num">
                                      <p:cBhvr>
                                        <p:cTn id="178" dur="2000"/>
                                        <p:tgtEl>
                                          <p:spTgt spid="2314"/>
                                        </p:tgtEl>
                                        <p:attrNameLst>
                                          <p:attrName>ppt_h</p:attrName>
                                        </p:attrNameLst>
                                      </p:cBhvr>
                                      <p:tavLst>
                                        <p:tav tm="0">
                                          <p:val>
                                            <p:strVal val="ppt_h"/>
                                          </p:val>
                                        </p:tav>
                                        <p:tav tm="100000">
                                          <p:val>
                                            <p:strVal val="4/3*ppt_h"/>
                                          </p:val>
                                        </p:tav>
                                      </p:tavLst>
                                    </p:anim>
                                    <p:set>
                                      <p:cBhvr>
                                        <p:cTn id="179" dur="1" fill="hold">
                                          <p:stCondLst>
                                            <p:cond delay="1999"/>
                                          </p:stCondLst>
                                        </p:cTn>
                                        <p:tgtEl>
                                          <p:spTgt spid="2314"/>
                                        </p:tgtEl>
                                        <p:attrNameLst>
                                          <p:attrName>style.visibility</p:attrName>
                                        </p:attrNameLst>
                                      </p:cBhvr>
                                      <p:to>
                                        <p:strVal val="hidden"/>
                                      </p:to>
                                    </p:set>
                                  </p:childTnLst>
                                </p:cTn>
                              </p:par>
                              <p:par>
                                <p:cTn id="180" presetID="10" presetClass="exit" presetSubtype="0" fill="hold" nodeType="withEffect">
                                  <p:stCondLst>
                                    <p:cond delay="1250"/>
                                  </p:stCondLst>
                                  <p:childTnLst>
                                    <p:animEffect transition="out" filter="fade">
                                      <p:cBhvr>
                                        <p:cTn id="181" dur="2000"/>
                                        <p:tgtEl>
                                          <p:spTgt spid="2314"/>
                                        </p:tgtEl>
                                      </p:cBhvr>
                                    </p:animEffect>
                                    <p:set>
                                      <p:cBhvr>
                                        <p:cTn id="182" dur="1" fill="hold">
                                          <p:stCondLst>
                                            <p:cond delay="1999"/>
                                          </p:stCondLst>
                                        </p:cTn>
                                        <p:tgtEl>
                                          <p:spTgt spid="2314"/>
                                        </p:tgtEl>
                                        <p:attrNameLst>
                                          <p:attrName>style.visibility</p:attrName>
                                        </p:attrNameLst>
                                      </p:cBhvr>
                                      <p:to>
                                        <p:strVal val="hidden"/>
                                      </p:to>
                                    </p:set>
                                  </p:childTnLst>
                                </p:cTn>
                              </p:par>
                              <p:par>
                                <p:cTn id="183" presetID="6" presetClass="emph" presetSubtype="0" fill="hold" nodeType="withEffect">
                                  <p:stCondLst>
                                    <p:cond delay="1250"/>
                                  </p:stCondLst>
                                  <p:childTnLst>
                                    <p:animScale>
                                      <p:cBhvr>
                                        <p:cTn id="184" dur="2000" fill="hold"/>
                                        <p:tgtEl>
                                          <p:spTgt spid="2314"/>
                                        </p:tgtEl>
                                      </p:cBhvr>
                                      <p:by x="250000" y="250000"/>
                                    </p:animScale>
                                  </p:childTnLst>
                                </p:cTn>
                              </p:par>
                              <p:par>
                                <p:cTn id="185" presetID="42" presetClass="path" presetSubtype="0" decel="100000" fill="hold" nodeType="withEffect">
                                  <p:stCondLst>
                                    <p:cond delay="1250"/>
                                  </p:stCondLst>
                                  <p:childTnLst>
                                    <p:animMotion origin="layout" path="M -4.58333E-6 0 L -0.00325 -0.11898 " pathEditMode="relative" rAng="0" ptsTypes="AA">
                                      <p:cBhvr>
                                        <p:cTn id="186" dur="2000" fill="hold"/>
                                        <p:tgtEl>
                                          <p:spTgt spid="2314"/>
                                        </p:tgtEl>
                                        <p:attrNameLst>
                                          <p:attrName>ppt_x</p:attrName>
                                          <p:attrName>ppt_y</p:attrName>
                                        </p:attrNameLst>
                                      </p:cBhvr>
                                      <p:rCtr x="-169" y="-5949"/>
                                    </p:animMotion>
                                  </p:childTnLst>
                                </p:cTn>
                              </p:par>
                              <p:par>
                                <p:cTn id="187" presetID="55" presetClass="entr" presetSubtype="0" fill="hold" nodeType="withEffect">
                                  <p:stCondLst>
                                    <p:cond delay="1350"/>
                                  </p:stCondLst>
                                  <p:childTnLst>
                                    <p:set>
                                      <p:cBhvr>
                                        <p:cTn id="188" dur="1" fill="hold">
                                          <p:stCondLst>
                                            <p:cond delay="0"/>
                                          </p:stCondLst>
                                        </p:cTn>
                                        <p:tgtEl>
                                          <p:spTgt spid="2315"/>
                                        </p:tgtEl>
                                        <p:attrNameLst>
                                          <p:attrName>style.visibility</p:attrName>
                                        </p:attrNameLst>
                                      </p:cBhvr>
                                      <p:to>
                                        <p:strVal val="visible"/>
                                      </p:to>
                                    </p:set>
                                    <p:anim calcmode="lin" valueType="num">
                                      <p:cBhvr>
                                        <p:cTn id="189" dur="250" fill="hold"/>
                                        <p:tgtEl>
                                          <p:spTgt spid="2315"/>
                                        </p:tgtEl>
                                        <p:attrNameLst>
                                          <p:attrName>ppt_w</p:attrName>
                                        </p:attrNameLst>
                                      </p:cBhvr>
                                      <p:tavLst>
                                        <p:tav tm="0">
                                          <p:val>
                                            <p:strVal val="#ppt_w*0.70"/>
                                          </p:val>
                                        </p:tav>
                                        <p:tav tm="100000">
                                          <p:val>
                                            <p:strVal val="#ppt_w"/>
                                          </p:val>
                                        </p:tav>
                                      </p:tavLst>
                                    </p:anim>
                                    <p:anim calcmode="lin" valueType="num">
                                      <p:cBhvr>
                                        <p:cTn id="190" dur="250" fill="hold"/>
                                        <p:tgtEl>
                                          <p:spTgt spid="2315"/>
                                        </p:tgtEl>
                                        <p:attrNameLst>
                                          <p:attrName>ppt_h</p:attrName>
                                        </p:attrNameLst>
                                      </p:cBhvr>
                                      <p:tavLst>
                                        <p:tav tm="0">
                                          <p:val>
                                            <p:strVal val="#ppt_h"/>
                                          </p:val>
                                        </p:tav>
                                        <p:tav tm="100000">
                                          <p:val>
                                            <p:strVal val="#ppt_h"/>
                                          </p:val>
                                        </p:tav>
                                      </p:tavLst>
                                    </p:anim>
                                    <p:animEffect transition="in" filter="fade">
                                      <p:cBhvr>
                                        <p:cTn id="191" dur="250"/>
                                        <p:tgtEl>
                                          <p:spTgt spid="2315"/>
                                        </p:tgtEl>
                                      </p:cBhvr>
                                    </p:animEffect>
                                  </p:childTnLst>
                                </p:cTn>
                              </p:par>
                              <p:par>
                                <p:cTn id="192" presetID="23" presetClass="exit" presetSubtype="272" fill="hold" nodeType="withEffect">
                                  <p:stCondLst>
                                    <p:cond delay="1350"/>
                                  </p:stCondLst>
                                  <p:childTnLst>
                                    <p:anim calcmode="lin" valueType="num">
                                      <p:cBhvr>
                                        <p:cTn id="193" dur="2000"/>
                                        <p:tgtEl>
                                          <p:spTgt spid="2315"/>
                                        </p:tgtEl>
                                        <p:attrNameLst>
                                          <p:attrName>ppt_w</p:attrName>
                                        </p:attrNameLst>
                                      </p:cBhvr>
                                      <p:tavLst>
                                        <p:tav tm="0">
                                          <p:val>
                                            <p:strVal val="ppt_w"/>
                                          </p:val>
                                        </p:tav>
                                        <p:tav tm="100000">
                                          <p:val>
                                            <p:strVal val="4/3*ppt_w"/>
                                          </p:val>
                                        </p:tav>
                                      </p:tavLst>
                                    </p:anim>
                                    <p:anim calcmode="lin" valueType="num">
                                      <p:cBhvr>
                                        <p:cTn id="194" dur="2000"/>
                                        <p:tgtEl>
                                          <p:spTgt spid="2315"/>
                                        </p:tgtEl>
                                        <p:attrNameLst>
                                          <p:attrName>ppt_h</p:attrName>
                                        </p:attrNameLst>
                                      </p:cBhvr>
                                      <p:tavLst>
                                        <p:tav tm="0">
                                          <p:val>
                                            <p:strVal val="ppt_h"/>
                                          </p:val>
                                        </p:tav>
                                        <p:tav tm="100000">
                                          <p:val>
                                            <p:strVal val="4/3*ppt_h"/>
                                          </p:val>
                                        </p:tav>
                                      </p:tavLst>
                                    </p:anim>
                                    <p:set>
                                      <p:cBhvr>
                                        <p:cTn id="195" dur="1" fill="hold">
                                          <p:stCondLst>
                                            <p:cond delay="1999"/>
                                          </p:stCondLst>
                                        </p:cTn>
                                        <p:tgtEl>
                                          <p:spTgt spid="2315"/>
                                        </p:tgtEl>
                                        <p:attrNameLst>
                                          <p:attrName>style.visibility</p:attrName>
                                        </p:attrNameLst>
                                      </p:cBhvr>
                                      <p:to>
                                        <p:strVal val="hidden"/>
                                      </p:to>
                                    </p:set>
                                  </p:childTnLst>
                                </p:cTn>
                              </p:par>
                              <p:par>
                                <p:cTn id="196" presetID="10" presetClass="exit" presetSubtype="0" fill="hold" nodeType="withEffect">
                                  <p:stCondLst>
                                    <p:cond delay="1350"/>
                                  </p:stCondLst>
                                  <p:childTnLst>
                                    <p:animEffect transition="out" filter="fade">
                                      <p:cBhvr>
                                        <p:cTn id="197" dur="2000"/>
                                        <p:tgtEl>
                                          <p:spTgt spid="2315"/>
                                        </p:tgtEl>
                                      </p:cBhvr>
                                    </p:animEffect>
                                    <p:set>
                                      <p:cBhvr>
                                        <p:cTn id="198" dur="1" fill="hold">
                                          <p:stCondLst>
                                            <p:cond delay="1999"/>
                                          </p:stCondLst>
                                        </p:cTn>
                                        <p:tgtEl>
                                          <p:spTgt spid="2315"/>
                                        </p:tgtEl>
                                        <p:attrNameLst>
                                          <p:attrName>style.visibility</p:attrName>
                                        </p:attrNameLst>
                                      </p:cBhvr>
                                      <p:to>
                                        <p:strVal val="hidden"/>
                                      </p:to>
                                    </p:set>
                                  </p:childTnLst>
                                </p:cTn>
                              </p:par>
                              <p:par>
                                <p:cTn id="199" presetID="6" presetClass="emph" presetSubtype="0" fill="hold" nodeType="withEffect">
                                  <p:stCondLst>
                                    <p:cond delay="1350"/>
                                  </p:stCondLst>
                                  <p:childTnLst>
                                    <p:animScale>
                                      <p:cBhvr>
                                        <p:cTn id="200" dur="2000" fill="hold"/>
                                        <p:tgtEl>
                                          <p:spTgt spid="2315"/>
                                        </p:tgtEl>
                                      </p:cBhvr>
                                      <p:by x="250000" y="250000"/>
                                    </p:animScale>
                                  </p:childTnLst>
                                </p:cTn>
                              </p:par>
                              <p:par>
                                <p:cTn id="201" presetID="42" presetClass="path" presetSubtype="0" decel="100000" fill="hold" nodeType="withEffect">
                                  <p:stCondLst>
                                    <p:cond delay="1350"/>
                                  </p:stCondLst>
                                  <p:childTnLst>
                                    <p:animMotion origin="layout" path="M 1.04167E-6 0 L -0.00326 -0.11898 " pathEditMode="relative" rAng="0" ptsTypes="AA">
                                      <p:cBhvr>
                                        <p:cTn id="202" dur="2000" fill="hold"/>
                                        <p:tgtEl>
                                          <p:spTgt spid="2315"/>
                                        </p:tgtEl>
                                        <p:attrNameLst>
                                          <p:attrName>ppt_x</p:attrName>
                                          <p:attrName>ppt_y</p:attrName>
                                        </p:attrNameLst>
                                      </p:cBhvr>
                                      <p:rCtr x="-169" y="-5949"/>
                                    </p:animMotion>
                                  </p:childTnLst>
                                </p:cTn>
                              </p:par>
                              <p:par>
                                <p:cTn id="203" presetID="55" presetClass="entr" presetSubtype="0" fill="hold" nodeType="withEffect">
                                  <p:stCondLst>
                                    <p:cond delay="1450"/>
                                  </p:stCondLst>
                                  <p:childTnLst>
                                    <p:set>
                                      <p:cBhvr>
                                        <p:cTn id="204" dur="1" fill="hold">
                                          <p:stCondLst>
                                            <p:cond delay="0"/>
                                          </p:stCondLst>
                                        </p:cTn>
                                        <p:tgtEl>
                                          <p:spTgt spid="2323"/>
                                        </p:tgtEl>
                                        <p:attrNameLst>
                                          <p:attrName>style.visibility</p:attrName>
                                        </p:attrNameLst>
                                      </p:cBhvr>
                                      <p:to>
                                        <p:strVal val="visible"/>
                                      </p:to>
                                    </p:set>
                                    <p:anim calcmode="lin" valueType="num">
                                      <p:cBhvr>
                                        <p:cTn id="205" dur="250" fill="hold"/>
                                        <p:tgtEl>
                                          <p:spTgt spid="2323"/>
                                        </p:tgtEl>
                                        <p:attrNameLst>
                                          <p:attrName>ppt_w</p:attrName>
                                        </p:attrNameLst>
                                      </p:cBhvr>
                                      <p:tavLst>
                                        <p:tav tm="0">
                                          <p:val>
                                            <p:strVal val="#ppt_w*0.70"/>
                                          </p:val>
                                        </p:tav>
                                        <p:tav tm="100000">
                                          <p:val>
                                            <p:strVal val="#ppt_w"/>
                                          </p:val>
                                        </p:tav>
                                      </p:tavLst>
                                    </p:anim>
                                    <p:anim calcmode="lin" valueType="num">
                                      <p:cBhvr>
                                        <p:cTn id="206" dur="250" fill="hold"/>
                                        <p:tgtEl>
                                          <p:spTgt spid="2323"/>
                                        </p:tgtEl>
                                        <p:attrNameLst>
                                          <p:attrName>ppt_h</p:attrName>
                                        </p:attrNameLst>
                                      </p:cBhvr>
                                      <p:tavLst>
                                        <p:tav tm="0">
                                          <p:val>
                                            <p:strVal val="#ppt_h"/>
                                          </p:val>
                                        </p:tav>
                                        <p:tav tm="100000">
                                          <p:val>
                                            <p:strVal val="#ppt_h"/>
                                          </p:val>
                                        </p:tav>
                                      </p:tavLst>
                                    </p:anim>
                                    <p:animEffect transition="in" filter="fade">
                                      <p:cBhvr>
                                        <p:cTn id="207" dur="250"/>
                                        <p:tgtEl>
                                          <p:spTgt spid="2323"/>
                                        </p:tgtEl>
                                      </p:cBhvr>
                                    </p:animEffect>
                                  </p:childTnLst>
                                </p:cTn>
                              </p:par>
                              <p:par>
                                <p:cTn id="208" presetID="23" presetClass="exit" presetSubtype="272" fill="hold" nodeType="withEffect">
                                  <p:stCondLst>
                                    <p:cond delay="1450"/>
                                  </p:stCondLst>
                                  <p:childTnLst>
                                    <p:anim calcmode="lin" valueType="num">
                                      <p:cBhvr>
                                        <p:cTn id="209" dur="2000"/>
                                        <p:tgtEl>
                                          <p:spTgt spid="2323"/>
                                        </p:tgtEl>
                                        <p:attrNameLst>
                                          <p:attrName>ppt_w</p:attrName>
                                        </p:attrNameLst>
                                      </p:cBhvr>
                                      <p:tavLst>
                                        <p:tav tm="0">
                                          <p:val>
                                            <p:strVal val="ppt_w"/>
                                          </p:val>
                                        </p:tav>
                                        <p:tav tm="100000">
                                          <p:val>
                                            <p:strVal val="4/3*ppt_w"/>
                                          </p:val>
                                        </p:tav>
                                      </p:tavLst>
                                    </p:anim>
                                    <p:anim calcmode="lin" valueType="num">
                                      <p:cBhvr>
                                        <p:cTn id="210" dur="2000"/>
                                        <p:tgtEl>
                                          <p:spTgt spid="2323"/>
                                        </p:tgtEl>
                                        <p:attrNameLst>
                                          <p:attrName>ppt_h</p:attrName>
                                        </p:attrNameLst>
                                      </p:cBhvr>
                                      <p:tavLst>
                                        <p:tav tm="0">
                                          <p:val>
                                            <p:strVal val="ppt_h"/>
                                          </p:val>
                                        </p:tav>
                                        <p:tav tm="100000">
                                          <p:val>
                                            <p:strVal val="4/3*ppt_h"/>
                                          </p:val>
                                        </p:tav>
                                      </p:tavLst>
                                    </p:anim>
                                    <p:set>
                                      <p:cBhvr>
                                        <p:cTn id="211" dur="1" fill="hold">
                                          <p:stCondLst>
                                            <p:cond delay="1999"/>
                                          </p:stCondLst>
                                        </p:cTn>
                                        <p:tgtEl>
                                          <p:spTgt spid="2323"/>
                                        </p:tgtEl>
                                        <p:attrNameLst>
                                          <p:attrName>style.visibility</p:attrName>
                                        </p:attrNameLst>
                                      </p:cBhvr>
                                      <p:to>
                                        <p:strVal val="hidden"/>
                                      </p:to>
                                    </p:set>
                                  </p:childTnLst>
                                </p:cTn>
                              </p:par>
                              <p:par>
                                <p:cTn id="212" presetID="10" presetClass="exit" presetSubtype="0" fill="hold" nodeType="withEffect">
                                  <p:stCondLst>
                                    <p:cond delay="1450"/>
                                  </p:stCondLst>
                                  <p:childTnLst>
                                    <p:animEffect transition="out" filter="fade">
                                      <p:cBhvr>
                                        <p:cTn id="213" dur="2000"/>
                                        <p:tgtEl>
                                          <p:spTgt spid="2323"/>
                                        </p:tgtEl>
                                      </p:cBhvr>
                                    </p:animEffect>
                                    <p:set>
                                      <p:cBhvr>
                                        <p:cTn id="214" dur="1" fill="hold">
                                          <p:stCondLst>
                                            <p:cond delay="1999"/>
                                          </p:stCondLst>
                                        </p:cTn>
                                        <p:tgtEl>
                                          <p:spTgt spid="2323"/>
                                        </p:tgtEl>
                                        <p:attrNameLst>
                                          <p:attrName>style.visibility</p:attrName>
                                        </p:attrNameLst>
                                      </p:cBhvr>
                                      <p:to>
                                        <p:strVal val="hidden"/>
                                      </p:to>
                                    </p:set>
                                  </p:childTnLst>
                                </p:cTn>
                              </p:par>
                              <p:par>
                                <p:cTn id="215" presetID="6" presetClass="emph" presetSubtype="0" fill="hold" nodeType="withEffect">
                                  <p:stCondLst>
                                    <p:cond delay="1450"/>
                                  </p:stCondLst>
                                  <p:childTnLst>
                                    <p:animScale>
                                      <p:cBhvr>
                                        <p:cTn id="216" dur="2000" fill="hold"/>
                                        <p:tgtEl>
                                          <p:spTgt spid="2323"/>
                                        </p:tgtEl>
                                      </p:cBhvr>
                                      <p:by x="250000" y="250000"/>
                                    </p:animScale>
                                  </p:childTnLst>
                                </p:cTn>
                              </p:par>
                              <p:par>
                                <p:cTn id="217" presetID="42" presetClass="path" presetSubtype="0" decel="100000" fill="hold" nodeType="withEffect">
                                  <p:stCondLst>
                                    <p:cond delay="1450"/>
                                  </p:stCondLst>
                                  <p:childTnLst>
                                    <p:animMotion origin="layout" path="M -2.5E-6 0 L -0.00325 -0.11898 " pathEditMode="relative" rAng="0" ptsTypes="AA">
                                      <p:cBhvr>
                                        <p:cTn id="218" dur="2000" fill="hold"/>
                                        <p:tgtEl>
                                          <p:spTgt spid="2323"/>
                                        </p:tgtEl>
                                        <p:attrNameLst>
                                          <p:attrName>ppt_x</p:attrName>
                                          <p:attrName>ppt_y</p:attrName>
                                        </p:attrNameLst>
                                      </p:cBhvr>
                                      <p:rCtr x="-169" y="-5949"/>
                                    </p:animMotion>
                                  </p:childTnLst>
                                </p:cTn>
                              </p:par>
                              <p:par>
                                <p:cTn id="219" presetID="55" presetClass="entr" presetSubtype="0" fill="hold" nodeType="withEffect">
                                  <p:stCondLst>
                                    <p:cond delay="1550"/>
                                  </p:stCondLst>
                                  <p:childTnLst>
                                    <p:set>
                                      <p:cBhvr>
                                        <p:cTn id="220" dur="1" fill="hold">
                                          <p:stCondLst>
                                            <p:cond delay="0"/>
                                          </p:stCondLst>
                                        </p:cTn>
                                        <p:tgtEl>
                                          <p:spTgt spid="2324"/>
                                        </p:tgtEl>
                                        <p:attrNameLst>
                                          <p:attrName>style.visibility</p:attrName>
                                        </p:attrNameLst>
                                      </p:cBhvr>
                                      <p:to>
                                        <p:strVal val="visible"/>
                                      </p:to>
                                    </p:set>
                                    <p:anim calcmode="lin" valueType="num">
                                      <p:cBhvr>
                                        <p:cTn id="221" dur="250" fill="hold"/>
                                        <p:tgtEl>
                                          <p:spTgt spid="2324"/>
                                        </p:tgtEl>
                                        <p:attrNameLst>
                                          <p:attrName>ppt_w</p:attrName>
                                        </p:attrNameLst>
                                      </p:cBhvr>
                                      <p:tavLst>
                                        <p:tav tm="0">
                                          <p:val>
                                            <p:strVal val="#ppt_w*0.70"/>
                                          </p:val>
                                        </p:tav>
                                        <p:tav tm="100000">
                                          <p:val>
                                            <p:strVal val="#ppt_w"/>
                                          </p:val>
                                        </p:tav>
                                      </p:tavLst>
                                    </p:anim>
                                    <p:anim calcmode="lin" valueType="num">
                                      <p:cBhvr>
                                        <p:cTn id="222" dur="250" fill="hold"/>
                                        <p:tgtEl>
                                          <p:spTgt spid="2324"/>
                                        </p:tgtEl>
                                        <p:attrNameLst>
                                          <p:attrName>ppt_h</p:attrName>
                                        </p:attrNameLst>
                                      </p:cBhvr>
                                      <p:tavLst>
                                        <p:tav tm="0">
                                          <p:val>
                                            <p:strVal val="#ppt_h"/>
                                          </p:val>
                                        </p:tav>
                                        <p:tav tm="100000">
                                          <p:val>
                                            <p:strVal val="#ppt_h"/>
                                          </p:val>
                                        </p:tav>
                                      </p:tavLst>
                                    </p:anim>
                                    <p:animEffect transition="in" filter="fade">
                                      <p:cBhvr>
                                        <p:cTn id="223" dur="250"/>
                                        <p:tgtEl>
                                          <p:spTgt spid="2324"/>
                                        </p:tgtEl>
                                      </p:cBhvr>
                                    </p:animEffect>
                                  </p:childTnLst>
                                </p:cTn>
                              </p:par>
                              <p:par>
                                <p:cTn id="224" presetID="23" presetClass="exit" presetSubtype="272" fill="hold" nodeType="withEffect">
                                  <p:stCondLst>
                                    <p:cond delay="1550"/>
                                  </p:stCondLst>
                                  <p:childTnLst>
                                    <p:anim calcmode="lin" valueType="num">
                                      <p:cBhvr>
                                        <p:cTn id="225" dur="2000"/>
                                        <p:tgtEl>
                                          <p:spTgt spid="2324"/>
                                        </p:tgtEl>
                                        <p:attrNameLst>
                                          <p:attrName>ppt_w</p:attrName>
                                        </p:attrNameLst>
                                      </p:cBhvr>
                                      <p:tavLst>
                                        <p:tav tm="0">
                                          <p:val>
                                            <p:strVal val="ppt_w"/>
                                          </p:val>
                                        </p:tav>
                                        <p:tav tm="100000">
                                          <p:val>
                                            <p:strVal val="4/3*ppt_w"/>
                                          </p:val>
                                        </p:tav>
                                      </p:tavLst>
                                    </p:anim>
                                    <p:anim calcmode="lin" valueType="num">
                                      <p:cBhvr>
                                        <p:cTn id="226" dur="2000"/>
                                        <p:tgtEl>
                                          <p:spTgt spid="2324"/>
                                        </p:tgtEl>
                                        <p:attrNameLst>
                                          <p:attrName>ppt_h</p:attrName>
                                        </p:attrNameLst>
                                      </p:cBhvr>
                                      <p:tavLst>
                                        <p:tav tm="0">
                                          <p:val>
                                            <p:strVal val="ppt_h"/>
                                          </p:val>
                                        </p:tav>
                                        <p:tav tm="100000">
                                          <p:val>
                                            <p:strVal val="4/3*ppt_h"/>
                                          </p:val>
                                        </p:tav>
                                      </p:tavLst>
                                    </p:anim>
                                    <p:set>
                                      <p:cBhvr>
                                        <p:cTn id="227" dur="1" fill="hold">
                                          <p:stCondLst>
                                            <p:cond delay="1999"/>
                                          </p:stCondLst>
                                        </p:cTn>
                                        <p:tgtEl>
                                          <p:spTgt spid="2324"/>
                                        </p:tgtEl>
                                        <p:attrNameLst>
                                          <p:attrName>style.visibility</p:attrName>
                                        </p:attrNameLst>
                                      </p:cBhvr>
                                      <p:to>
                                        <p:strVal val="hidden"/>
                                      </p:to>
                                    </p:set>
                                  </p:childTnLst>
                                </p:cTn>
                              </p:par>
                              <p:par>
                                <p:cTn id="228" presetID="10" presetClass="exit" presetSubtype="0" fill="hold" nodeType="withEffect">
                                  <p:stCondLst>
                                    <p:cond delay="1550"/>
                                  </p:stCondLst>
                                  <p:childTnLst>
                                    <p:animEffect transition="out" filter="fade">
                                      <p:cBhvr>
                                        <p:cTn id="229" dur="2000"/>
                                        <p:tgtEl>
                                          <p:spTgt spid="2324"/>
                                        </p:tgtEl>
                                      </p:cBhvr>
                                    </p:animEffect>
                                    <p:set>
                                      <p:cBhvr>
                                        <p:cTn id="230" dur="1" fill="hold">
                                          <p:stCondLst>
                                            <p:cond delay="1999"/>
                                          </p:stCondLst>
                                        </p:cTn>
                                        <p:tgtEl>
                                          <p:spTgt spid="2324"/>
                                        </p:tgtEl>
                                        <p:attrNameLst>
                                          <p:attrName>style.visibility</p:attrName>
                                        </p:attrNameLst>
                                      </p:cBhvr>
                                      <p:to>
                                        <p:strVal val="hidden"/>
                                      </p:to>
                                    </p:set>
                                  </p:childTnLst>
                                </p:cTn>
                              </p:par>
                              <p:par>
                                <p:cTn id="231" presetID="6" presetClass="emph" presetSubtype="0" fill="hold" nodeType="withEffect">
                                  <p:stCondLst>
                                    <p:cond delay="1550"/>
                                  </p:stCondLst>
                                  <p:childTnLst>
                                    <p:animScale>
                                      <p:cBhvr>
                                        <p:cTn id="232" dur="2000" fill="hold"/>
                                        <p:tgtEl>
                                          <p:spTgt spid="2324"/>
                                        </p:tgtEl>
                                      </p:cBhvr>
                                      <p:by x="250000" y="250000"/>
                                    </p:animScale>
                                  </p:childTnLst>
                                </p:cTn>
                              </p:par>
                              <p:par>
                                <p:cTn id="233" presetID="42" presetClass="path" presetSubtype="0" decel="100000" fill="hold" nodeType="withEffect">
                                  <p:stCondLst>
                                    <p:cond delay="1550"/>
                                  </p:stCondLst>
                                  <p:childTnLst>
                                    <p:animMotion origin="layout" path="M -3.54167E-6 0 L -0.00325 -0.11898 " pathEditMode="relative" rAng="0" ptsTypes="AA">
                                      <p:cBhvr>
                                        <p:cTn id="234" dur="2000" fill="hold"/>
                                        <p:tgtEl>
                                          <p:spTgt spid="2324"/>
                                        </p:tgtEl>
                                        <p:attrNameLst>
                                          <p:attrName>ppt_x</p:attrName>
                                          <p:attrName>ppt_y</p:attrName>
                                        </p:attrNameLst>
                                      </p:cBhvr>
                                      <p:rCtr x="-169" y="-5949"/>
                                    </p:animMotion>
                                  </p:childTnLst>
                                </p:cTn>
                              </p:par>
                              <p:par>
                                <p:cTn id="235" presetID="55" presetClass="entr" presetSubtype="0" fill="hold" nodeType="withEffect">
                                  <p:stCondLst>
                                    <p:cond delay="1650"/>
                                  </p:stCondLst>
                                  <p:childTnLst>
                                    <p:set>
                                      <p:cBhvr>
                                        <p:cTn id="236" dur="1" fill="hold">
                                          <p:stCondLst>
                                            <p:cond delay="0"/>
                                          </p:stCondLst>
                                        </p:cTn>
                                        <p:tgtEl>
                                          <p:spTgt spid="2325"/>
                                        </p:tgtEl>
                                        <p:attrNameLst>
                                          <p:attrName>style.visibility</p:attrName>
                                        </p:attrNameLst>
                                      </p:cBhvr>
                                      <p:to>
                                        <p:strVal val="visible"/>
                                      </p:to>
                                    </p:set>
                                    <p:anim calcmode="lin" valueType="num">
                                      <p:cBhvr>
                                        <p:cTn id="237" dur="250" fill="hold"/>
                                        <p:tgtEl>
                                          <p:spTgt spid="2325"/>
                                        </p:tgtEl>
                                        <p:attrNameLst>
                                          <p:attrName>ppt_w</p:attrName>
                                        </p:attrNameLst>
                                      </p:cBhvr>
                                      <p:tavLst>
                                        <p:tav tm="0">
                                          <p:val>
                                            <p:strVal val="#ppt_w*0.70"/>
                                          </p:val>
                                        </p:tav>
                                        <p:tav tm="100000">
                                          <p:val>
                                            <p:strVal val="#ppt_w"/>
                                          </p:val>
                                        </p:tav>
                                      </p:tavLst>
                                    </p:anim>
                                    <p:anim calcmode="lin" valueType="num">
                                      <p:cBhvr>
                                        <p:cTn id="238" dur="250" fill="hold"/>
                                        <p:tgtEl>
                                          <p:spTgt spid="2325"/>
                                        </p:tgtEl>
                                        <p:attrNameLst>
                                          <p:attrName>ppt_h</p:attrName>
                                        </p:attrNameLst>
                                      </p:cBhvr>
                                      <p:tavLst>
                                        <p:tav tm="0">
                                          <p:val>
                                            <p:strVal val="#ppt_h"/>
                                          </p:val>
                                        </p:tav>
                                        <p:tav tm="100000">
                                          <p:val>
                                            <p:strVal val="#ppt_h"/>
                                          </p:val>
                                        </p:tav>
                                      </p:tavLst>
                                    </p:anim>
                                    <p:animEffect transition="in" filter="fade">
                                      <p:cBhvr>
                                        <p:cTn id="239" dur="250"/>
                                        <p:tgtEl>
                                          <p:spTgt spid="2325"/>
                                        </p:tgtEl>
                                      </p:cBhvr>
                                    </p:animEffect>
                                  </p:childTnLst>
                                </p:cTn>
                              </p:par>
                              <p:par>
                                <p:cTn id="240" presetID="23" presetClass="exit" presetSubtype="272" fill="hold" nodeType="withEffect">
                                  <p:stCondLst>
                                    <p:cond delay="1650"/>
                                  </p:stCondLst>
                                  <p:childTnLst>
                                    <p:anim calcmode="lin" valueType="num">
                                      <p:cBhvr>
                                        <p:cTn id="241" dur="2000"/>
                                        <p:tgtEl>
                                          <p:spTgt spid="2325"/>
                                        </p:tgtEl>
                                        <p:attrNameLst>
                                          <p:attrName>ppt_w</p:attrName>
                                        </p:attrNameLst>
                                      </p:cBhvr>
                                      <p:tavLst>
                                        <p:tav tm="0">
                                          <p:val>
                                            <p:strVal val="ppt_w"/>
                                          </p:val>
                                        </p:tav>
                                        <p:tav tm="100000">
                                          <p:val>
                                            <p:strVal val="4/3*ppt_w"/>
                                          </p:val>
                                        </p:tav>
                                      </p:tavLst>
                                    </p:anim>
                                    <p:anim calcmode="lin" valueType="num">
                                      <p:cBhvr>
                                        <p:cTn id="242" dur="2000"/>
                                        <p:tgtEl>
                                          <p:spTgt spid="2325"/>
                                        </p:tgtEl>
                                        <p:attrNameLst>
                                          <p:attrName>ppt_h</p:attrName>
                                        </p:attrNameLst>
                                      </p:cBhvr>
                                      <p:tavLst>
                                        <p:tav tm="0">
                                          <p:val>
                                            <p:strVal val="ppt_h"/>
                                          </p:val>
                                        </p:tav>
                                        <p:tav tm="100000">
                                          <p:val>
                                            <p:strVal val="4/3*ppt_h"/>
                                          </p:val>
                                        </p:tav>
                                      </p:tavLst>
                                    </p:anim>
                                    <p:set>
                                      <p:cBhvr>
                                        <p:cTn id="243" dur="1" fill="hold">
                                          <p:stCondLst>
                                            <p:cond delay="1999"/>
                                          </p:stCondLst>
                                        </p:cTn>
                                        <p:tgtEl>
                                          <p:spTgt spid="2325"/>
                                        </p:tgtEl>
                                        <p:attrNameLst>
                                          <p:attrName>style.visibility</p:attrName>
                                        </p:attrNameLst>
                                      </p:cBhvr>
                                      <p:to>
                                        <p:strVal val="hidden"/>
                                      </p:to>
                                    </p:set>
                                  </p:childTnLst>
                                </p:cTn>
                              </p:par>
                              <p:par>
                                <p:cTn id="244" presetID="10" presetClass="exit" presetSubtype="0" fill="hold" nodeType="withEffect">
                                  <p:stCondLst>
                                    <p:cond delay="1650"/>
                                  </p:stCondLst>
                                  <p:childTnLst>
                                    <p:animEffect transition="out" filter="fade">
                                      <p:cBhvr>
                                        <p:cTn id="245" dur="2000"/>
                                        <p:tgtEl>
                                          <p:spTgt spid="2325"/>
                                        </p:tgtEl>
                                      </p:cBhvr>
                                    </p:animEffect>
                                    <p:set>
                                      <p:cBhvr>
                                        <p:cTn id="246" dur="1" fill="hold">
                                          <p:stCondLst>
                                            <p:cond delay="1999"/>
                                          </p:stCondLst>
                                        </p:cTn>
                                        <p:tgtEl>
                                          <p:spTgt spid="2325"/>
                                        </p:tgtEl>
                                        <p:attrNameLst>
                                          <p:attrName>style.visibility</p:attrName>
                                        </p:attrNameLst>
                                      </p:cBhvr>
                                      <p:to>
                                        <p:strVal val="hidden"/>
                                      </p:to>
                                    </p:set>
                                  </p:childTnLst>
                                </p:cTn>
                              </p:par>
                              <p:par>
                                <p:cTn id="247" presetID="6" presetClass="emph" presetSubtype="0" fill="hold" nodeType="withEffect">
                                  <p:stCondLst>
                                    <p:cond delay="1650"/>
                                  </p:stCondLst>
                                  <p:childTnLst>
                                    <p:animScale>
                                      <p:cBhvr>
                                        <p:cTn id="248" dur="2000" fill="hold"/>
                                        <p:tgtEl>
                                          <p:spTgt spid="2325"/>
                                        </p:tgtEl>
                                      </p:cBhvr>
                                      <p:by x="250000" y="250000"/>
                                    </p:animScale>
                                  </p:childTnLst>
                                </p:cTn>
                              </p:par>
                              <p:par>
                                <p:cTn id="249" presetID="42" presetClass="path" presetSubtype="0" decel="100000" fill="hold" nodeType="withEffect">
                                  <p:stCondLst>
                                    <p:cond delay="1650"/>
                                  </p:stCondLst>
                                  <p:childTnLst>
                                    <p:animMotion origin="layout" path="M 4.375E-6 0 L -0.00326 -0.11898 " pathEditMode="relative" rAng="0" ptsTypes="AA">
                                      <p:cBhvr>
                                        <p:cTn id="250" dur="2000" fill="hold"/>
                                        <p:tgtEl>
                                          <p:spTgt spid="2325"/>
                                        </p:tgtEl>
                                        <p:attrNameLst>
                                          <p:attrName>ppt_x</p:attrName>
                                          <p:attrName>ppt_y</p:attrName>
                                        </p:attrNameLst>
                                      </p:cBhvr>
                                      <p:rCtr x="-169" y="-5949"/>
                                    </p:animMotion>
                                  </p:childTnLst>
                                </p:cTn>
                              </p:par>
                              <p:par>
                                <p:cTn id="251" presetID="55" presetClass="entr" presetSubtype="0" fill="hold" nodeType="withEffect">
                                  <p:stCondLst>
                                    <p:cond delay="1750"/>
                                  </p:stCondLst>
                                  <p:childTnLst>
                                    <p:set>
                                      <p:cBhvr>
                                        <p:cTn id="252" dur="1" fill="hold">
                                          <p:stCondLst>
                                            <p:cond delay="0"/>
                                          </p:stCondLst>
                                        </p:cTn>
                                        <p:tgtEl>
                                          <p:spTgt spid="2326"/>
                                        </p:tgtEl>
                                        <p:attrNameLst>
                                          <p:attrName>style.visibility</p:attrName>
                                        </p:attrNameLst>
                                      </p:cBhvr>
                                      <p:to>
                                        <p:strVal val="visible"/>
                                      </p:to>
                                    </p:set>
                                    <p:anim calcmode="lin" valueType="num">
                                      <p:cBhvr>
                                        <p:cTn id="253" dur="250" fill="hold"/>
                                        <p:tgtEl>
                                          <p:spTgt spid="2326"/>
                                        </p:tgtEl>
                                        <p:attrNameLst>
                                          <p:attrName>ppt_w</p:attrName>
                                        </p:attrNameLst>
                                      </p:cBhvr>
                                      <p:tavLst>
                                        <p:tav tm="0">
                                          <p:val>
                                            <p:strVal val="#ppt_w*0.70"/>
                                          </p:val>
                                        </p:tav>
                                        <p:tav tm="100000">
                                          <p:val>
                                            <p:strVal val="#ppt_w"/>
                                          </p:val>
                                        </p:tav>
                                      </p:tavLst>
                                    </p:anim>
                                    <p:anim calcmode="lin" valueType="num">
                                      <p:cBhvr>
                                        <p:cTn id="254" dur="250" fill="hold"/>
                                        <p:tgtEl>
                                          <p:spTgt spid="2326"/>
                                        </p:tgtEl>
                                        <p:attrNameLst>
                                          <p:attrName>ppt_h</p:attrName>
                                        </p:attrNameLst>
                                      </p:cBhvr>
                                      <p:tavLst>
                                        <p:tav tm="0">
                                          <p:val>
                                            <p:strVal val="#ppt_h"/>
                                          </p:val>
                                        </p:tav>
                                        <p:tav tm="100000">
                                          <p:val>
                                            <p:strVal val="#ppt_h"/>
                                          </p:val>
                                        </p:tav>
                                      </p:tavLst>
                                    </p:anim>
                                    <p:animEffect transition="in" filter="fade">
                                      <p:cBhvr>
                                        <p:cTn id="255" dur="250"/>
                                        <p:tgtEl>
                                          <p:spTgt spid="2326"/>
                                        </p:tgtEl>
                                      </p:cBhvr>
                                    </p:animEffect>
                                  </p:childTnLst>
                                </p:cTn>
                              </p:par>
                              <p:par>
                                <p:cTn id="256" presetID="23" presetClass="exit" presetSubtype="272" fill="hold" nodeType="withEffect">
                                  <p:stCondLst>
                                    <p:cond delay="1750"/>
                                  </p:stCondLst>
                                  <p:childTnLst>
                                    <p:anim calcmode="lin" valueType="num">
                                      <p:cBhvr>
                                        <p:cTn id="257" dur="2000"/>
                                        <p:tgtEl>
                                          <p:spTgt spid="2326"/>
                                        </p:tgtEl>
                                        <p:attrNameLst>
                                          <p:attrName>ppt_w</p:attrName>
                                        </p:attrNameLst>
                                      </p:cBhvr>
                                      <p:tavLst>
                                        <p:tav tm="0">
                                          <p:val>
                                            <p:strVal val="ppt_w"/>
                                          </p:val>
                                        </p:tav>
                                        <p:tav tm="100000">
                                          <p:val>
                                            <p:strVal val="4/3*ppt_w"/>
                                          </p:val>
                                        </p:tav>
                                      </p:tavLst>
                                    </p:anim>
                                    <p:anim calcmode="lin" valueType="num">
                                      <p:cBhvr>
                                        <p:cTn id="258" dur="2000"/>
                                        <p:tgtEl>
                                          <p:spTgt spid="2326"/>
                                        </p:tgtEl>
                                        <p:attrNameLst>
                                          <p:attrName>ppt_h</p:attrName>
                                        </p:attrNameLst>
                                      </p:cBhvr>
                                      <p:tavLst>
                                        <p:tav tm="0">
                                          <p:val>
                                            <p:strVal val="ppt_h"/>
                                          </p:val>
                                        </p:tav>
                                        <p:tav tm="100000">
                                          <p:val>
                                            <p:strVal val="4/3*ppt_h"/>
                                          </p:val>
                                        </p:tav>
                                      </p:tavLst>
                                    </p:anim>
                                    <p:set>
                                      <p:cBhvr>
                                        <p:cTn id="259" dur="1" fill="hold">
                                          <p:stCondLst>
                                            <p:cond delay="1999"/>
                                          </p:stCondLst>
                                        </p:cTn>
                                        <p:tgtEl>
                                          <p:spTgt spid="2326"/>
                                        </p:tgtEl>
                                        <p:attrNameLst>
                                          <p:attrName>style.visibility</p:attrName>
                                        </p:attrNameLst>
                                      </p:cBhvr>
                                      <p:to>
                                        <p:strVal val="hidden"/>
                                      </p:to>
                                    </p:set>
                                  </p:childTnLst>
                                </p:cTn>
                              </p:par>
                              <p:par>
                                <p:cTn id="260" presetID="10" presetClass="exit" presetSubtype="0" fill="hold" nodeType="withEffect">
                                  <p:stCondLst>
                                    <p:cond delay="1750"/>
                                  </p:stCondLst>
                                  <p:childTnLst>
                                    <p:animEffect transition="out" filter="fade">
                                      <p:cBhvr>
                                        <p:cTn id="261" dur="2000"/>
                                        <p:tgtEl>
                                          <p:spTgt spid="2326"/>
                                        </p:tgtEl>
                                      </p:cBhvr>
                                    </p:animEffect>
                                    <p:set>
                                      <p:cBhvr>
                                        <p:cTn id="262" dur="1" fill="hold">
                                          <p:stCondLst>
                                            <p:cond delay="1999"/>
                                          </p:stCondLst>
                                        </p:cTn>
                                        <p:tgtEl>
                                          <p:spTgt spid="2326"/>
                                        </p:tgtEl>
                                        <p:attrNameLst>
                                          <p:attrName>style.visibility</p:attrName>
                                        </p:attrNameLst>
                                      </p:cBhvr>
                                      <p:to>
                                        <p:strVal val="hidden"/>
                                      </p:to>
                                    </p:set>
                                  </p:childTnLst>
                                </p:cTn>
                              </p:par>
                              <p:par>
                                <p:cTn id="263" presetID="6" presetClass="emph" presetSubtype="0" fill="hold" nodeType="withEffect">
                                  <p:stCondLst>
                                    <p:cond delay="1750"/>
                                  </p:stCondLst>
                                  <p:childTnLst>
                                    <p:animScale>
                                      <p:cBhvr>
                                        <p:cTn id="264" dur="2000" fill="hold"/>
                                        <p:tgtEl>
                                          <p:spTgt spid="2326"/>
                                        </p:tgtEl>
                                      </p:cBhvr>
                                      <p:by x="250000" y="250000"/>
                                    </p:animScale>
                                  </p:childTnLst>
                                </p:cTn>
                              </p:par>
                              <p:par>
                                <p:cTn id="265" presetID="42" presetClass="path" presetSubtype="0" decel="100000" fill="hold" nodeType="withEffect">
                                  <p:stCondLst>
                                    <p:cond delay="1750"/>
                                  </p:stCondLst>
                                  <p:childTnLst>
                                    <p:animMotion origin="layout" path="M -8.33333E-7 0 L -0.00325 -0.11898 " pathEditMode="relative" rAng="0" ptsTypes="AA">
                                      <p:cBhvr>
                                        <p:cTn id="266" dur="2000" fill="hold"/>
                                        <p:tgtEl>
                                          <p:spTgt spid="2326"/>
                                        </p:tgtEl>
                                        <p:attrNameLst>
                                          <p:attrName>ppt_x</p:attrName>
                                          <p:attrName>ppt_y</p:attrName>
                                        </p:attrNameLst>
                                      </p:cBhvr>
                                      <p:rCtr x="-169" y="-5949"/>
                                    </p:animMotion>
                                  </p:childTnLst>
                                </p:cTn>
                              </p:par>
                              <p:par>
                                <p:cTn id="267" presetID="55" presetClass="entr" presetSubtype="0" fill="hold" nodeType="withEffect">
                                  <p:stCondLst>
                                    <p:cond delay="1850"/>
                                  </p:stCondLst>
                                  <p:childTnLst>
                                    <p:set>
                                      <p:cBhvr>
                                        <p:cTn id="268" dur="1" fill="hold">
                                          <p:stCondLst>
                                            <p:cond delay="0"/>
                                          </p:stCondLst>
                                        </p:cTn>
                                        <p:tgtEl>
                                          <p:spTgt spid="2327"/>
                                        </p:tgtEl>
                                        <p:attrNameLst>
                                          <p:attrName>style.visibility</p:attrName>
                                        </p:attrNameLst>
                                      </p:cBhvr>
                                      <p:to>
                                        <p:strVal val="visible"/>
                                      </p:to>
                                    </p:set>
                                    <p:anim calcmode="lin" valueType="num">
                                      <p:cBhvr>
                                        <p:cTn id="269" dur="250" fill="hold"/>
                                        <p:tgtEl>
                                          <p:spTgt spid="2327"/>
                                        </p:tgtEl>
                                        <p:attrNameLst>
                                          <p:attrName>ppt_w</p:attrName>
                                        </p:attrNameLst>
                                      </p:cBhvr>
                                      <p:tavLst>
                                        <p:tav tm="0">
                                          <p:val>
                                            <p:strVal val="#ppt_w*0.70"/>
                                          </p:val>
                                        </p:tav>
                                        <p:tav tm="100000">
                                          <p:val>
                                            <p:strVal val="#ppt_w"/>
                                          </p:val>
                                        </p:tav>
                                      </p:tavLst>
                                    </p:anim>
                                    <p:anim calcmode="lin" valueType="num">
                                      <p:cBhvr>
                                        <p:cTn id="270" dur="250" fill="hold"/>
                                        <p:tgtEl>
                                          <p:spTgt spid="2327"/>
                                        </p:tgtEl>
                                        <p:attrNameLst>
                                          <p:attrName>ppt_h</p:attrName>
                                        </p:attrNameLst>
                                      </p:cBhvr>
                                      <p:tavLst>
                                        <p:tav tm="0">
                                          <p:val>
                                            <p:strVal val="#ppt_h"/>
                                          </p:val>
                                        </p:tav>
                                        <p:tav tm="100000">
                                          <p:val>
                                            <p:strVal val="#ppt_h"/>
                                          </p:val>
                                        </p:tav>
                                      </p:tavLst>
                                    </p:anim>
                                    <p:animEffect transition="in" filter="fade">
                                      <p:cBhvr>
                                        <p:cTn id="271" dur="250"/>
                                        <p:tgtEl>
                                          <p:spTgt spid="2327"/>
                                        </p:tgtEl>
                                      </p:cBhvr>
                                    </p:animEffect>
                                  </p:childTnLst>
                                </p:cTn>
                              </p:par>
                              <p:par>
                                <p:cTn id="272" presetID="23" presetClass="exit" presetSubtype="272" fill="hold" nodeType="withEffect">
                                  <p:stCondLst>
                                    <p:cond delay="1850"/>
                                  </p:stCondLst>
                                  <p:childTnLst>
                                    <p:anim calcmode="lin" valueType="num">
                                      <p:cBhvr>
                                        <p:cTn id="273" dur="2000"/>
                                        <p:tgtEl>
                                          <p:spTgt spid="2327"/>
                                        </p:tgtEl>
                                        <p:attrNameLst>
                                          <p:attrName>ppt_w</p:attrName>
                                        </p:attrNameLst>
                                      </p:cBhvr>
                                      <p:tavLst>
                                        <p:tav tm="0">
                                          <p:val>
                                            <p:strVal val="ppt_w"/>
                                          </p:val>
                                        </p:tav>
                                        <p:tav tm="100000">
                                          <p:val>
                                            <p:strVal val="4/3*ppt_w"/>
                                          </p:val>
                                        </p:tav>
                                      </p:tavLst>
                                    </p:anim>
                                    <p:anim calcmode="lin" valueType="num">
                                      <p:cBhvr>
                                        <p:cTn id="274" dur="2000"/>
                                        <p:tgtEl>
                                          <p:spTgt spid="2327"/>
                                        </p:tgtEl>
                                        <p:attrNameLst>
                                          <p:attrName>ppt_h</p:attrName>
                                        </p:attrNameLst>
                                      </p:cBhvr>
                                      <p:tavLst>
                                        <p:tav tm="0">
                                          <p:val>
                                            <p:strVal val="ppt_h"/>
                                          </p:val>
                                        </p:tav>
                                        <p:tav tm="100000">
                                          <p:val>
                                            <p:strVal val="4/3*ppt_h"/>
                                          </p:val>
                                        </p:tav>
                                      </p:tavLst>
                                    </p:anim>
                                    <p:set>
                                      <p:cBhvr>
                                        <p:cTn id="275" dur="1" fill="hold">
                                          <p:stCondLst>
                                            <p:cond delay="1999"/>
                                          </p:stCondLst>
                                        </p:cTn>
                                        <p:tgtEl>
                                          <p:spTgt spid="2327"/>
                                        </p:tgtEl>
                                        <p:attrNameLst>
                                          <p:attrName>style.visibility</p:attrName>
                                        </p:attrNameLst>
                                      </p:cBhvr>
                                      <p:to>
                                        <p:strVal val="hidden"/>
                                      </p:to>
                                    </p:set>
                                  </p:childTnLst>
                                </p:cTn>
                              </p:par>
                              <p:par>
                                <p:cTn id="276" presetID="10" presetClass="exit" presetSubtype="0" fill="hold" nodeType="withEffect">
                                  <p:stCondLst>
                                    <p:cond delay="1850"/>
                                  </p:stCondLst>
                                  <p:childTnLst>
                                    <p:animEffect transition="out" filter="fade">
                                      <p:cBhvr>
                                        <p:cTn id="277" dur="2000"/>
                                        <p:tgtEl>
                                          <p:spTgt spid="2327"/>
                                        </p:tgtEl>
                                      </p:cBhvr>
                                    </p:animEffect>
                                    <p:set>
                                      <p:cBhvr>
                                        <p:cTn id="278" dur="1" fill="hold">
                                          <p:stCondLst>
                                            <p:cond delay="1999"/>
                                          </p:stCondLst>
                                        </p:cTn>
                                        <p:tgtEl>
                                          <p:spTgt spid="2327"/>
                                        </p:tgtEl>
                                        <p:attrNameLst>
                                          <p:attrName>style.visibility</p:attrName>
                                        </p:attrNameLst>
                                      </p:cBhvr>
                                      <p:to>
                                        <p:strVal val="hidden"/>
                                      </p:to>
                                    </p:set>
                                  </p:childTnLst>
                                </p:cTn>
                              </p:par>
                              <p:par>
                                <p:cTn id="279" presetID="6" presetClass="emph" presetSubtype="0" fill="hold" nodeType="withEffect">
                                  <p:stCondLst>
                                    <p:cond delay="1850"/>
                                  </p:stCondLst>
                                  <p:childTnLst>
                                    <p:animScale>
                                      <p:cBhvr>
                                        <p:cTn id="280" dur="2000" fill="hold"/>
                                        <p:tgtEl>
                                          <p:spTgt spid="2327"/>
                                        </p:tgtEl>
                                      </p:cBhvr>
                                      <p:by x="250000" y="250000"/>
                                    </p:animScale>
                                  </p:childTnLst>
                                </p:cTn>
                              </p:par>
                              <p:par>
                                <p:cTn id="281" presetID="42" presetClass="path" presetSubtype="0" decel="100000" fill="hold" nodeType="withEffect">
                                  <p:stCondLst>
                                    <p:cond delay="1850"/>
                                  </p:stCondLst>
                                  <p:childTnLst>
                                    <p:animMotion origin="layout" path="M -3.75E-6 0 L -0.00325 -0.11898 " pathEditMode="relative" rAng="0" ptsTypes="AA">
                                      <p:cBhvr>
                                        <p:cTn id="282" dur="2000" fill="hold"/>
                                        <p:tgtEl>
                                          <p:spTgt spid="2327"/>
                                        </p:tgtEl>
                                        <p:attrNameLst>
                                          <p:attrName>ppt_x</p:attrName>
                                          <p:attrName>ppt_y</p:attrName>
                                        </p:attrNameLst>
                                      </p:cBhvr>
                                      <p:rCtr x="-169" y="-5949"/>
                                    </p:animMotion>
                                  </p:childTnLst>
                                </p:cTn>
                              </p:par>
                              <p:par>
                                <p:cTn id="283" presetID="55" presetClass="entr" presetSubtype="0" fill="hold" nodeType="withEffect">
                                  <p:stCondLst>
                                    <p:cond delay="1950"/>
                                  </p:stCondLst>
                                  <p:childTnLst>
                                    <p:set>
                                      <p:cBhvr>
                                        <p:cTn id="284" dur="1" fill="hold">
                                          <p:stCondLst>
                                            <p:cond delay="0"/>
                                          </p:stCondLst>
                                        </p:cTn>
                                        <p:tgtEl>
                                          <p:spTgt spid="2328"/>
                                        </p:tgtEl>
                                        <p:attrNameLst>
                                          <p:attrName>style.visibility</p:attrName>
                                        </p:attrNameLst>
                                      </p:cBhvr>
                                      <p:to>
                                        <p:strVal val="visible"/>
                                      </p:to>
                                    </p:set>
                                    <p:anim calcmode="lin" valueType="num">
                                      <p:cBhvr>
                                        <p:cTn id="285" dur="250" fill="hold"/>
                                        <p:tgtEl>
                                          <p:spTgt spid="2328"/>
                                        </p:tgtEl>
                                        <p:attrNameLst>
                                          <p:attrName>ppt_w</p:attrName>
                                        </p:attrNameLst>
                                      </p:cBhvr>
                                      <p:tavLst>
                                        <p:tav tm="0">
                                          <p:val>
                                            <p:strVal val="#ppt_w*0.70"/>
                                          </p:val>
                                        </p:tav>
                                        <p:tav tm="100000">
                                          <p:val>
                                            <p:strVal val="#ppt_w"/>
                                          </p:val>
                                        </p:tav>
                                      </p:tavLst>
                                    </p:anim>
                                    <p:anim calcmode="lin" valueType="num">
                                      <p:cBhvr>
                                        <p:cTn id="286" dur="250" fill="hold"/>
                                        <p:tgtEl>
                                          <p:spTgt spid="2328"/>
                                        </p:tgtEl>
                                        <p:attrNameLst>
                                          <p:attrName>ppt_h</p:attrName>
                                        </p:attrNameLst>
                                      </p:cBhvr>
                                      <p:tavLst>
                                        <p:tav tm="0">
                                          <p:val>
                                            <p:strVal val="#ppt_h"/>
                                          </p:val>
                                        </p:tav>
                                        <p:tav tm="100000">
                                          <p:val>
                                            <p:strVal val="#ppt_h"/>
                                          </p:val>
                                        </p:tav>
                                      </p:tavLst>
                                    </p:anim>
                                    <p:animEffect transition="in" filter="fade">
                                      <p:cBhvr>
                                        <p:cTn id="287" dur="250"/>
                                        <p:tgtEl>
                                          <p:spTgt spid="2328"/>
                                        </p:tgtEl>
                                      </p:cBhvr>
                                    </p:animEffect>
                                  </p:childTnLst>
                                </p:cTn>
                              </p:par>
                              <p:par>
                                <p:cTn id="288" presetID="23" presetClass="exit" presetSubtype="272" fill="hold" nodeType="withEffect">
                                  <p:stCondLst>
                                    <p:cond delay="1950"/>
                                  </p:stCondLst>
                                  <p:childTnLst>
                                    <p:anim calcmode="lin" valueType="num">
                                      <p:cBhvr>
                                        <p:cTn id="289" dur="2000"/>
                                        <p:tgtEl>
                                          <p:spTgt spid="2328"/>
                                        </p:tgtEl>
                                        <p:attrNameLst>
                                          <p:attrName>ppt_w</p:attrName>
                                        </p:attrNameLst>
                                      </p:cBhvr>
                                      <p:tavLst>
                                        <p:tav tm="0">
                                          <p:val>
                                            <p:strVal val="ppt_w"/>
                                          </p:val>
                                        </p:tav>
                                        <p:tav tm="100000">
                                          <p:val>
                                            <p:strVal val="4/3*ppt_w"/>
                                          </p:val>
                                        </p:tav>
                                      </p:tavLst>
                                    </p:anim>
                                    <p:anim calcmode="lin" valueType="num">
                                      <p:cBhvr>
                                        <p:cTn id="290" dur="2000"/>
                                        <p:tgtEl>
                                          <p:spTgt spid="2328"/>
                                        </p:tgtEl>
                                        <p:attrNameLst>
                                          <p:attrName>ppt_h</p:attrName>
                                        </p:attrNameLst>
                                      </p:cBhvr>
                                      <p:tavLst>
                                        <p:tav tm="0">
                                          <p:val>
                                            <p:strVal val="ppt_h"/>
                                          </p:val>
                                        </p:tav>
                                        <p:tav tm="100000">
                                          <p:val>
                                            <p:strVal val="4/3*ppt_h"/>
                                          </p:val>
                                        </p:tav>
                                      </p:tavLst>
                                    </p:anim>
                                    <p:set>
                                      <p:cBhvr>
                                        <p:cTn id="291" dur="1" fill="hold">
                                          <p:stCondLst>
                                            <p:cond delay="1999"/>
                                          </p:stCondLst>
                                        </p:cTn>
                                        <p:tgtEl>
                                          <p:spTgt spid="2328"/>
                                        </p:tgtEl>
                                        <p:attrNameLst>
                                          <p:attrName>style.visibility</p:attrName>
                                        </p:attrNameLst>
                                      </p:cBhvr>
                                      <p:to>
                                        <p:strVal val="hidden"/>
                                      </p:to>
                                    </p:set>
                                  </p:childTnLst>
                                </p:cTn>
                              </p:par>
                              <p:par>
                                <p:cTn id="292" presetID="10" presetClass="exit" presetSubtype="0" fill="hold" nodeType="withEffect">
                                  <p:stCondLst>
                                    <p:cond delay="1950"/>
                                  </p:stCondLst>
                                  <p:childTnLst>
                                    <p:animEffect transition="out" filter="fade">
                                      <p:cBhvr>
                                        <p:cTn id="293" dur="2000"/>
                                        <p:tgtEl>
                                          <p:spTgt spid="2328"/>
                                        </p:tgtEl>
                                      </p:cBhvr>
                                    </p:animEffect>
                                    <p:set>
                                      <p:cBhvr>
                                        <p:cTn id="294" dur="1" fill="hold">
                                          <p:stCondLst>
                                            <p:cond delay="1999"/>
                                          </p:stCondLst>
                                        </p:cTn>
                                        <p:tgtEl>
                                          <p:spTgt spid="2328"/>
                                        </p:tgtEl>
                                        <p:attrNameLst>
                                          <p:attrName>style.visibility</p:attrName>
                                        </p:attrNameLst>
                                      </p:cBhvr>
                                      <p:to>
                                        <p:strVal val="hidden"/>
                                      </p:to>
                                    </p:set>
                                  </p:childTnLst>
                                </p:cTn>
                              </p:par>
                              <p:par>
                                <p:cTn id="295" presetID="6" presetClass="emph" presetSubtype="0" fill="hold" nodeType="withEffect">
                                  <p:stCondLst>
                                    <p:cond delay="1950"/>
                                  </p:stCondLst>
                                  <p:childTnLst>
                                    <p:animScale>
                                      <p:cBhvr>
                                        <p:cTn id="296" dur="2000" fill="hold"/>
                                        <p:tgtEl>
                                          <p:spTgt spid="2328"/>
                                        </p:tgtEl>
                                      </p:cBhvr>
                                      <p:by x="250000" y="250000"/>
                                    </p:animScale>
                                  </p:childTnLst>
                                </p:cTn>
                              </p:par>
                              <p:par>
                                <p:cTn id="297" presetID="42" presetClass="path" presetSubtype="0" decel="100000" fill="hold" nodeType="withEffect">
                                  <p:stCondLst>
                                    <p:cond delay="1950"/>
                                  </p:stCondLst>
                                  <p:childTnLst>
                                    <p:animMotion origin="layout" path="M 4.375E-6 0 L -0.00326 -0.11898 " pathEditMode="relative" rAng="0" ptsTypes="AA">
                                      <p:cBhvr>
                                        <p:cTn id="298" dur="2000" fill="hold"/>
                                        <p:tgtEl>
                                          <p:spTgt spid="2328"/>
                                        </p:tgtEl>
                                        <p:attrNameLst>
                                          <p:attrName>ppt_x</p:attrName>
                                          <p:attrName>ppt_y</p:attrName>
                                        </p:attrNameLst>
                                      </p:cBhvr>
                                      <p:rCtr x="-169" y="-5949"/>
                                    </p:animMotion>
                                  </p:childTnLst>
                                </p:cTn>
                              </p:par>
                              <p:par>
                                <p:cTn id="299" presetID="55" presetClass="entr" presetSubtype="0" fill="hold" nodeType="withEffect">
                                  <p:stCondLst>
                                    <p:cond delay="2050"/>
                                  </p:stCondLst>
                                  <p:childTnLst>
                                    <p:set>
                                      <p:cBhvr>
                                        <p:cTn id="300" dur="1" fill="hold">
                                          <p:stCondLst>
                                            <p:cond delay="0"/>
                                          </p:stCondLst>
                                        </p:cTn>
                                        <p:tgtEl>
                                          <p:spTgt spid="2329"/>
                                        </p:tgtEl>
                                        <p:attrNameLst>
                                          <p:attrName>style.visibility</p:attrName>
                                        </p:attrNameLst>
                                      </p:cBhvr>
                                      <p:to>
                                        <p:strVal val="visible"/>
                                      </p:to>
                                    </p:set>
                                    <p:anim calcmode="lin" valueType="num">
                                      <p:cBhvr>
                                        <p:cTn id="301" dur="250" fill="hold"/>
                                        <p:tgtEl>
                                          <p:spTgt spid="2329"/>
                                        </p:tgtEl>
                                        <p:attrNameLst>
                                          <p:attrName>ppt_w</p:attrName>
                                        </p:attrNameLst>
                                      </p:cBhvr>
                                      <p:tavLst>
                                        <p:tav tm="0">
                                          <p:val>
                                            <p:strVal val="#ppt_w*0.70"/>
                                          </p:val>
                                        </p:tav>
                                        <p:tav tm="100000">
                                          <p:val>
                                            <p:strVal val="#ppt_w"/>
                                          </p:val>
                                        </p:tav>
                                      </p:tavLst>
                                    </p:anim>
                                    <p:anim calcmode="lin" valueType="num">
                                      <p:cBhvr>
                                        <p:cTn id="302" dur="250" fill="hold"/>
                                        <p:tgtEl>
                                          <p:spTgt spid="2329"/>
                                        </p:tgtEl>
                                        <p:attrNameLst>
                                          <p:attrName>ppt_h</p:attrName>
                                        </p:attrNameLst>
                                      </p:cBhvr>
                                      <p:tavLst>
                                        <p:tav tm="0">
                                          <p:val>
                                            <p:strVal val="#ppt_h"/>
                                          </p:val>
                                        </p:tav>
                                        <p:tav tm="100000">
                                          <p:val>
                                            <p:strVal val="#ppt_h"/>
                                          </p:val>
                                        </p:tav>
                                      </p:tavLst>
                                    </p:anim>
                                    <p:animEffect transition="in" filter="fade">
                                      <p:cBhvr>
                                        <p:cTn id="303" dur="250"/>
                                        <p:tgtEl>
                                          <p:spTgt spid="2329"/>
                                        </p:tgtEl>
                                      </p:cBhvr>
                                    </p:animEffect>
                                  </p:childTnLst>
                                </p:cTn>
                              </p:par>
                              <p:par>
                                <p:cTn id="304" presetID="23" presetClass="exit" presetSubtype="272" fill="hold" nodeType="withEffect">
                                  <p:stCondLst>
                                    <p:cond delay="2050"/>
                                  </p:stCondLst>
                                  <p:childTnLst>
                                    <p:anim calcmode="lin" valueType="num">
                                      <p:cBhvr>
                                        <p:cTn id="305" dur="2000"/>
                                        <p:tgtEl>
                                          <p:spTgt spid="2329"/>
                                        </p:tgtEl>
                                        <p:attrNameLst>
                                          <p:attrName>ppt_w</p:attrName>
                                        </p:attrNameLst>
                                      </p:cBhvr>
                                      <p:tavLst>
                                        <p:tav tm="0">
                                          <p:val>
                                            <p:strVal val="ppt_w"/>
                                          </p:val>
                                        </p:tav>
                                        <p:tav tm="100000">
                                          <p:val>
                                            <p:strVal val="4/3*ppt_w"/>
                                          </p:val>
                                        </p:tav>
                                      </p:tavLst>
                                    </p:anim>
                                    <p:anim calcmode="lin" valueType="num">
                                      <p:cBhvr>
                                        <p:cTn id="306" dur="2000"/>
                                        <p:tgtEl>
                                          <p:spTgt spid="2329"/>
                                        </p:tgtEl>
                                        <p:attrNameLst>
                                          <p:attrName>ppt_h</p:attrName>
                                        </p:attrNameLst>
                                      </p:cBhvr>
                                      <p:tavLst>
                                        <p:tav tm="0">
                                          <p:val>
                                            <p:strVal val="ppt_h"/>
                                          </p:val>
                                        </p:tav>
                                        <p:tav tm="100000">
                                          <p:val>
                                            <p:strVal val="4/3*ppt_h"/>
                                          </p:val>
                                        </p:tav>
                                      </p:tavLst>
                                    </p:anim>
                                    <p:set>
                                      <p:cBhvr>
                                        <p:cTn id="307" dur="1" fill="hold">
                                          <p:stCondLst>
                                            <p:cond delay="1999"/>
                                          </p:stCondLst>
                                        </p:cTn>
                                        <p:tgtEl>
                                          <p:spTgt spid="2329"/>
                                        </p:tgtEl>
                                        <p:attrNameLst>
                                          <p:attrName>style.visibility</p:attrName>
                                        </p:attrNameLst>
                                      </p:cBhvr>
                                      <p:to>
                                        <p:strVal val="hidden"/>
                                      </p:to>
                                    </p:set>
                                  </p:childTnLst>
                                </p:cTn>
                              </p:par>
                              <p:par>
                                <p:cTn id="308" presetID="10" presetClass="exit" presetSubtype="0" fill="hold" nodeType="withEffect">
                                  <p:stCondLst>
                                    <p:cond delay="2050"/>
                                  </p:stCondLst>
                                  <p:childTnLst>
                                    <p:animEffect transition="out" filter="fade">
                                      <p:cBhvr>
                                        <p:cTn id="309" dur="2000"/>
                                        <p:tgtEl>
                                          <p:spTgt spid="2329"/>
                                        </p:tgtEl>
                                      </p:cBhvr>
                                    </p:animEffect>
                                    <p:set>
                                      <p:cBhvr>
                                        <p:cTn id="310" dur="1" fill="hold">
                                          <p:stCondLst>
                                            <p:cond delay="1999"/>
                                          </p:stCondLst>
                                        </p:cTn>
                                        <p:tgtEl>
                                          <p:spTgt spid="2329"/>
                                        </p:tgtEl>
                                        <p:attrNameLst>
                                          <p:attrName>style.visibility</p:attrName>
                                        </p:attrNameLst>
                                      </p:cBhvr>
                                      <p:to>
                                        <p:strVal val="hidden"/>
                                      </p:to>
                                    </p:set>
                                  </p:childTnLst>
                                </p:cTn>
                              </p:par>
                              <p:par>
                                <p:cTn id="311" presetID="6" presetClass="emph" presetSubtype="0" fill="hold" nodeType="withEffect">
                                  <p:stCondLst>
                                    <p:cond delay="2050"/>
                                  </p:stCondLst>
                                  <p:childTnLst>
                                    <p:animScale>
                                      <p:cBhvr>
                                        <p:cTn id="312" dur="2000" fill="hold"/>
                                        <p:tgtEl>
                                          <p:spTgt spid="2329"/>
                                        </p:tgtEl>
                                      </p:cBhvr>
                                      <p:by x="250000" y="250000"/>
                                    </p:animScale>
                                  </p:childTnLst>
                                </p:cTn>
                              </p:par>
                              <p:par>
                                <p:cTn id="313" presetID="42" presetClass="path" presetSubtype="0" decel="100000" fill="hold" nodeType="withEffect">
                                  <p:stCondLst>
                                    <p:cond delay="2050"/>
                                  </p:stCondLst>
                                  <p:childTnLst>
                                    <p:animMotion origin="layout" path="M -3.33333E-6 0 L -0.00325 -0.11898 " pathEditMode="relative" rAng="0" ptsTypes="AA">
                                      <p:cBhvr>
                                        <p:cTn id="314" dur="2000" fill="hold"/>
                                        <p:tgtEl>
                                          <p:spTgt spid="2329"/>
                                        </p:tgtEl>
                                        <p:attrNameLst>
                                          <p:attrName>ppt_x</p:attrName>
                                          <p:attrName>ppt_y</p:attrName>
                                        </p:attrNameLst>
                                      </p:cBhvr>
                                      <p:rCtr x="-169" y="-5949"/>
                                    </p:animMotion>
                                  </p:childTnLst>
                                </p:cTn>
                              </p:par>
                              <p:par>
                                <p:cTn id="315" presetID="55" presetClass="entr" presetSubtype="0" fill="hold" nodeType="withEffect">
                                  <p:stCondLst>
                                    <p:cond delay="2150"/>
                                  </p:stCondLst>
                                  <p:childTnLst>
                                    <p:set>
                                      <p:cBhvr>
                                        <p:cTn id="316" dur="1" fill="hold">
                                          <p:stCondLst>
                                            <p:cond delay="0"/>
                                          </p:stCondLst>
                                        </p:cTn>
                                        <p:tgtEl>
                                          <p:spTgt spid="2330"/>
                                        </p:tgtEl>
                                        <p:attrNameLst>
                                          <p:attrName>style.visibility</p:attrName>
                                        </p:attrNameLst>
                                      </p:cBhvr>
                                      <p:to>
                                        <p:strVal val="visible"/>
                                      </p:to>
                                    </p:set>
                                    <p:anim calcmode="lin" valueType="num">
                                      <p:cBhvr>
                                        <p:cTn id="317" dur="250" fill="hold"/>
                                        <p:tgtEl>
                                          <p:spTgt spid="2330"/>
                                        </p:tgtEl>
                                        <p:attrNameLst>
                                          <p:attrName>ppt_w</p:attrName>
                                        </p:attrNameLst>
                                      </p:cBhvr>
                                      <p:tavLst>
                                        <p:tav tm="0">
                                          <p:val>
                                            <p:strVal val="#ppt_w*0.70"/>
                                          </p:val>
                                        </p:tav>
                                        <p:tav tm="100000">
                                          <p:val>
                                            <p:strVal val="#ppt_w"/>
                                          </p:val>
                                        </p:tav>
                                      </p:tavLst>
                                    </p:anim>
                                    <p:anim calcmode="lin" valueType="num">
                                      <p:cBhvr>
                                        <p:cTn id="318" dur="250" fill="hold"/>
                                        <p:tgtEl>
                                          <p:spTgt spid="2330"/>
                                        </p:tgtEl>
                                        <p:attrNameLst>
                                          <p:attrName>ppt_h</p:attrName>
                                        </p:attrNameLst>
                                      </p:cBhvr>
                                      <p:tavLst>
                                        <p:tav tm="0">
                                          <p:val>
                                            <p:strVal val="#ppt_h"/>
                                          </p:val>
                                        </p:tav>
                                        <p:tav tm="100000">
                                          <p:val>
                                            <p:strVal val="#ppt_h"/>
                                          </p:val>
                                        </p:tav>
                                      </p:tavLst>
                                    </p:anim>
                                    <p:animEffect transition="in" filter="fade">
                                      <p:cBhvr>
                                        <p:cTn id="319" dur="250"/>
                                        <p:tgtEl>
                                          <p:spTgt spid="2330"/>
                                        </p:tgtEl>
                                      </p:cBhvr>
                                    </p:animEffect>
                                  </p:childTnLst>
                                </p:cTn>
                              </p:par>
                              <p:par>
                                <p:cTn id="320" presetID="23" presetClass="exit" presetSubtype="272" fill="hold" nodeType="withEffect">
                                  <p:stCondLst>
                                    <p:cond delay="2150"/>
                                  </p:stCondLst>
                                  <p:childTnLst>
                                    <p:anim calcmode="lin" valueType="num">
                                      <p:cBhvr>
                                        <p:cTn id="321" dur="2000"/>
                                        <p:tgtEl>
                                          <p:spTgt spid="2330"/>
                                        </p:tgtEl>
                                        <p:attrNameLst>
                                          <p:attrName>ppt_w</p:attrName>
                                        </p:attrNameLst>
                                      </p:cBhvr>
                                      <p:tavLst>
                                        <p:tav tm="0">
                                          <p:val>
                                            <p:strVal val="ppt_w"/>
                                          </p:val>
                                        </p:tav>
                                        <p:tav tm="100000">
                                          <p:val>
                                            <p:strVal val="4/3*ppt_w"/>
                                          </p:val>
                                        </p:tav>
                                      </p:tavLst>
                                    </p:anim>
                                    <p:anim calcmode="lin" valueType="num">
                                      <p:cBhvr>
                                        <p:cTn id="322" dur="2000"/>
                                        <p:tgtEl>
                                          <p:spTgt spid="2330"/>
                                        </p:tgtEl>
                                        <p:attrNameLst>
                                          <p:attrName>ppt_h</p:attrName>
                                        </p:attrNameLst>
                                      </p:cBhvr>
                                      <p:tavLst>
                                        <p:tav tm="0">
                                          <p:val>
                                            <p:strVal val="ppt_h"/>
                                          </p:val>
                                        </p:tav>
                                        <p:tav tm="100000">
                                          <p:val>
                                            <p:strVal val="4/3*ppt_h"/>
                                          </p:val>
                                        </p:tav>
                                      </p:tavLst>
                                    </p:anim>
                                    <p:set>
                                      <p:cBhvr>
                                        <p:cTn id="323" dur="1" fill="hold">
                                          <p:stCondLst>
                                            <p:cond delay="1999"/>
                                          </p:stCondLst>
                                        </p:cTn>
                                        <p:tgtEl>
                                          <p:spTgt spid="2330"/>
                                        </p:tgtEl>
                                        <p:attrNameLst>
                                          <p:attrName>style.visibility</p:attrName>
                                        </p:attrNameLst>
                                      </p:cBhvr>
                                      <p:to>
                                        <p:strVal val="hidden"/>
                                      </p:to>
                                    </p:set>
                                  </p:childTnLst>
                                </p:cTn>
                              </p:par>
                              <p:par>
                                <p:cTn id="324" presetID="10" presetClass="exit" presetSubtype="0" fill="hold" nodeType="withEffect">
                                  <p:stCondLst>
                                    <p:cond delay="2150"/>
                                  </p:stCondLst>
                                  <p:childTnLst>
                                    <p:animEffect transition="out" filter="fade">
                                      <p:cBhvr>
                                        <p:cTn id="325" dur="2000"/>
                                        <p:tgtEl>
                                          <p:spTgt spid="2330"/>
                                        </p:tgtEl>
                                      </p:cBhvr>
                                    </p:animEffect>
                                    <p:set>
                                      <p:cBhvr>
                                        <p:cTn id="326" dur="1" fill="hold">
                                          <p:stCondLst>
                                            <p:cond delay="1999"/>
                                          </p:stCondLst>
                                        </p:cTn>
                                        <p:tgtEl>
                                          <p:spTgt spid="2330"/>
                                        </p:tgtEl>
                                        <p:attrNameLst>
                                          <p:attrName>style.visibility</p:attrName>
                                        </p:attrNameLst>
                                      </p:cBhvr>
                                      <p:to>
                                        <p:strVal val="hidden"/>
                                      </p:to>
                                    </p:set>
                                  </p:childTnLst>
                                </p:cTn>
                              </p:par>
                              <p:par>
                                <p:cTn id="327" presetID="6" presetClass="emph" presetSubtype="0" fill="hold" nodeType="withEffect">
                                  <p:stCondLst>
                                    <p:cond delay="2150"/>
                                  </p:stCondLst>
                                  <p:childTnLst>
                                    <p:animScale>
                                      <p:cBhvr>
                                        <p:cTn id="328" dur="2000" fill="hold"/>
                                        <p:tgtEl>
                                          <p:spTgt spid="2330"/>
                                        </p:tgtEl>
                                      </p:cBhvr>
                                      <p:by x="250000" y="250000"/>
                                    </p:animScale>
                                  </p:childTnLst>
                                </p:cTn>
                              </p:par>
                              <p:par>
                                <p:cTn id="329" presetID="42" presetClass="path" presetSubtype="0" decel="100000" fill="hold" nodeType="withEffect">
                                  <p:stCondLst>
                                    <p:cond delay="2150"/>
                                  </p:stCondLst>
                                  <p:childTnLst>
                                    <p:animMotion origin="layout" path="M -2.08333E-6 0 L -0.00325 -0.11898 " pathEditMode="relative" rAng="0" ptsTypes="AA">
                                      <p:cBhvr>
                                        <p:cTn id="330" dur="2000" fill="hold"/>
                                        <p:tgtEl>
                                          <p:spTgt spid="2330"/>
                                        </p:tgtEl>
                                        <p:attrNameLst>
                                          <p:attrName>ppt_x</p:attrName>
                                          <p:attrName>ppt_y</p:attrName>
                                        </p:attrNameLst>
                                      </p:cBhvr>
                                      <p:rCtr x="-169" y="-5949"/>
                                    </p:animMotion>
                                  </p:childTnLst>
                                </p:cTn>
                              </p:par>
                              <p:par>
                                <p:cTn id="331" presetID="55" presetClass="entr" presetSubtype="0" fill="hold" nodeType="withEffect">
                                  <p:stCondLst>
                                    <p:cond delay="2250"/>
                                  </p:stCondLst>
                                  <p:childTnLst>
                                    <p:set>
                                      <p:cBhvr>
                                        <p:cTn id="332" dur="1" fill="hold">
                                          <p:stCondLst>
                                            <p:cond delay="0"/>
                                          </p:stCondLst>
                                        </p:cTn>
                                        <p:tgtEl>
                                          <p:spTgt spid="2331"/>
                                        </p:tgtEl>
                                        <p:attrNameLst>
                                          <p:attrName>style.visibility</p:attrName>
                                        </p:attrNameLst>
                                      </p:cBhvr>
                                      <p:to>
                                        <p:strVal val="visible"/>
                                      </p:to>
                                    </p:set>
                                    <p:anim calcmode="lin" valueType="num">
                                      <p:cBhvr>
                                        <p:cTn id="333" dur="250" fill="hold"/>
                                        <p:tgtEl>
                                          <p:spTgt spid="2331"/>
                                        </p:tgtEl>
                                        <p:attrNameLst>
                                          <p:attrName>ppt_w</p:attrName>
                                        </p:attrNameLst>
                                      </p:cBhvr>
                                      <p:tavLst>
                                        <p:tav tm="0">
                                          <p:val>
                                            <p:strVal val="#ppt_w*0.70"/>
                                          </p:val>
                                        </p:tav>
                                        <p:tav tm="100000">
                                          <p:val>
                                            <p:strVal val="#ppt_w"/>
                                          </p:val>
                                        </p:tav>
                                      </p:tavLst>
                                    </p:anim>
                                    <p:anim calcmode="lin" valueType="num">
                                      <p:cBhvr>
                                        <p:cTn id="334" dur="250" fill="hold"/>
                                        <p:tgtEl>
                                          <p:spTgt spid="2331"/>
                                        </p:tgtEl>
                                        <p:attrNameLst>
                                          <p:attrName>ppt_h</p:attrName>
                                        </p:attrNameLst>
                                      </p:cBhvr>
                                      <p:tavLst>
                                        <p:tav tm="0">
                                          <p:val>
                                            <p:strVal val="#ppt_h"/>
                                          </p:val>
                                        </p:tav>
                                        <p:tav tm="100000">
                                          <p:val>
                                            <p:strVal val="#ppt_h"/>
                                          </p:val>
                                        </p:tav>
                                      </p:tavLst>
                                    </p:anim>
                                    <p:animEffect transition="in" filter="fade">
                                      <p:cBhvr>
                                        <p:cTn id="335" dur="250"/>
                                        <p:tgtEl>
                                          <p:spTgt spid="2331"/>
                                        </p:tgtEl>
                                      </p:cBhvr>
                                    </p:animEffect>
                                  </p:childTnLst>
                                </p:cTn>
                              </p:par>
                              <p:par>
                                <p:cTn id="336" presetID="23" presetClass="exit" presetSubtype="272" fill="hold" nodeType="withEffect">
                                  <p:stCondLst>
                                    <p:cond delay="2250"/>
                                  </p:stCondLst>
                                  <p:childTnLst>
                                    <p:anim calcmode="lin" valueType="num">
                                      <p:cBhvr>
                                        <p:cTn id="337" dur="2000"/>
                                        <p:tgtEl>
                                          <p:spTgt spid="2331"/>
                                        </p:tgtEl>
                                        <p:attrNameLst>
                                          <p:attrName>ppt_w</p:attrName>
                                        </p:attrNameLst>
                                      </p:cBhvr>
                                      <p:tavLst>
                                        <p:tav tm="0">
                                          <p:val>
                                            <p:strVal val="ppt_w"/>
                                          </p:val>
                                        </p:tav>
                                        <p:tav tm="100000">
                                          <p:val>
                                            <p:strVal val="4/3*ppt_w"/>
                                          </p:val>
                                        </p:tav>
                                      </p:tavLst>
                                    </p:anim>
                                    <p:anim calcmode="lin" valueType="num">
                                      <p:cBhvr>
                                        <p:cTn id="338" dur="2000"/>
                                        <p:tgtEl>
                                          <p:spTgt spid="2331"/>
                                        </p:tgtEl>
                                        <p:attrNameLst>
                                          <p:attrName>ppt_h</p:attrName>
                                        </p:attrNameLst>
                                      </p:cBhvr>
                                      <p:tavLst>
                                        <p:tav tm="0">
                                          <p:val>
                                            <p:strVal val="ppt_h"/>
                                          </p:val>
                                        </p:tav>
                                        <p:tav tm="100000">
                                          <p:val>
                                            <p:strVal val="4/3*ppt_h"/>
                                          </p:val>
                                        </p:tav>
                                      </p:tavLst>
                                    </p:anim>
                                    <p:set>
                                      <p:cBhvr>
                                        <p:cTn id="339" dur="1" fill="hold">
                                          <p:stCondLst>
                                            <p:cond delay="1999"/>
                                          </p:stCondLst>
                                        </p:cTn>
                                        <p:tgtEl>
                                          <p:spTgt spid="2331"/>
                                        </p:tgtEl>
                                        <p:attrNameLst>
                                          <p:attrName>style.visibility</p:attrName>
                                        </p:attrNameLst>
                                      </p:cBhvr>
                                      <p:to>
                                        <p:strVal val="hidden"/>
                                      </p:to>
                                    </p:set>
                                  </p:childTnLst>
                                </p:cTn>
                              </p:par>
                              <p:par>
                                <p:cTn id="340" presetID="10" presetClass="exit" presetSubtype="0" fill="hold" nodeType="withEffect">
                                  <p:stCondLst>
                                    <p:cond delay="2250"/>
                                  </p:stCondLst>
                                  <p:childTnLst>
                                    <p:animEffect transition="out" filter="fade">
                                      <p:cBhvr>
                                        <p:cTn id="341" dur="2000"/>
                                        <p:tgtEl>
                                          <p:spTgt spid="2331"/>
                                        </p:tgtEl>
                                      </p:cBhvr>
                                    </p:animEffect>
                                    <p:set>
                                      <p:cBhvr>
                                        <p:cTn id="342" dur="1" fill="hold">
                                          <p:stCondLst>
                                            <p:cond delay="1999"/>
                                          </p:stCondLst>
                                        </p:cTn>
                                        <p:tgtEl>
                                          <p:spTgt spid="2331"/>
                                        </p:tgtEl>
                                        <p:attrNameLst>
                                          <p:attrName>style.visibility</p:attrName>
                                        </p:attrNameLst>
                                      </p:cBhvr>
                                      <p:to>
                                        <p:strVal val="hidden"/>
                                      </p:to>
                                    </p:set>
                                  </p:childTnLst>
                                </p:cTn>
                              </p:par>
                              <p:par>
                                <p:cTn id="343" presetID="6" presetClass="emph" presetSubtype="0" fill="hold" nodeType="withEffect">
                                  <p:stCondLst>
                                    <p:cond delay="2250"/>
                                  </p:stCondLst>
                                  <p:childTnLst>
                                    <p:animScale>
                                      <p:cBhvr>
                                        <p:cTn id="344" dur="2000" fill="hold"/>
                                        <p:tgtEl>
                                          <p:spTgt spid="2331"/>
                                        </p:tgtEl>
                                      </p:cBhvr>
                                      <p:by x="250000" y="250000"/>
                                    </p:animScale>
                                  </p:childTnLst>
                                </p:cTn>
                              </p:par>
                              <p:par>
                                <p:cTn id="345" presetID="42" presetClass="path" presetSubtype="0" decel="100000" fill="hold" nodeType="withEffect">
                                  <p:stCondLst>
                                    <p:cond delay="2250"/>
                                  </p:stCondLst>
                                  <p:childTnLst>
                                    <p:animMotion origin="layout" path="M -3.125E-6 0 L -0.00325 -0.11898 " pathEditMode="relative" rAng="0" ptsTypes="AA">
                                      <p:cBhvr>
                                        <p:cTn id="346" dur="2000" fill="hold"/>
                                        <p:tgtEl>
                                          <p:spTgt spid="2331"/>
                                        </p:tgtEl>
                                        <p:attrNameLst>
                                          <p:attrName>ppt_x</p:attrName>
                                          <p:attrName>ppt_y</p:attrName>
                                        </p:attrNameLst>
                                      </p:cBhvr>
                                      <p:rCtr x="-169" y="-5949"/>
                                    </p:animMotion>
                                  </p:childTnLst>
                                </p:cTn>
                              </p:par>
                              <p:par>
                                <p:cTn id="347" presetID="55" presetClass="entr" presetSubtype="0" fill="hold" nodeType="withEffect">
                                  <p:stCondLst>
                                    <p:cond delay="2350"/>
                                  </p:stCondLst>
                                  <p:childTnLst>
                                    <p:set>
                                      <p:cBhvr>
                                        <p:cTn id="348" dur="1" fill="hold">
                                          <p:stCondLst>
                                            <p:cond delay="0"/>
                                          </p:stCondLst>
                                        </p:cTn>
                                        <p:tgtEl>
                                          <p:spTgt spid="2332"/>
                                        </p:tgtEl>
                                        <p:attrNameLst>
                                          <p:attrName>style.visibility</p:attrName>
                                        </p:attrNameLst>
                                      </p:cBhvr>
                                      <p:to>
                                        <p:strVal val="visible"/>
                                      </p:to>
                                    </p:set>
                                    <p:anim calcmode="lin" valueType="num">
                                      <p:cBhvr>
                                        <p:cTn id="349" dur="250" fill="hold"/>
                                        <p:tgtEl>
                                          <p:spTgt spid="2332"/>
                                        </p:tgtEl>
                                        <p:attrNameLst>
                                          <p:attrName>ppt_w</p:attrName>
                                        </p:attrNameLst>
                                      </p:cBhvr>
                                      <p:tavLst>
                                        <p:tav tm="0">
                                          <p:val>
                                            <p:strVal val="#ppt_w*0.70"/>
                                          </p:val>
                                        </p:tav>
                                        <p:tav tm="100000">
                                          <p:val>
                                            <p:strVal val="#ppt_w"/>
                                          </p:val>
                                        </p:tav>
                                      </p:tavLst>
                                    </p:anim>
                                    <p:anim calcmode="lin" valueType="num">
                                      <p:cBhvr>
                                        <p:cTn id="350" dur="250" fill="hold"/>
                                        <p:tgtEl>
                                          <p:spTgt spid="2332"/>
                                        </p:tgtEl>
                                        <p:attrNameLst>
                                          <p:attrName>ppt_h</p:attrName>
                                        </p:attrNameLst>
                                      </p:cBhvr>
                                      <p:tavLst>
                                        <p:tav tm="0">
                                          <p:val>
                                            <p:strVal val="#ppt_h"/>
                                          </p:val>
                                        </p:tav>
                                        <p:tav tm="100000">
                                          <p:val>
                                            <p:strVal val="#ppt_h"/>
                                          </p:val>
                                        </p:tav>
                                      </p:tavLst>
                                    </p:anim>
                                    <p:animEffect transition="in" filter="fade">
                                      <p:cBhvr>
                                        <p:cTn id="351" dur="250"/>
                                        <p:tgtEl>
                                          <p:spTgt spid="2332"/>
                                        </p:tgtEl>
                                      </p:cBhvr>
                                    </p:animEffect>
                                  </p:childTnLst>
                                </p:cTn>
                              </p:par>
                              <p:par>
                                <p:cTn id="352" presetID="23" presetClass="exit" presetSubtype="272" fill="hold" nodeType="withEffect">
                                  <p:stCondLst>
                                    <p:cond delay="2350"/>
                                  </p:stCondLst>
                                  <p:childTnLst>
                                    <p:anim calcmode="lin" valueType="num">
                                      <p:cBhvr>
                                        <p:cTn id="353" dur="2000"/>
                                        <p:tgtEl>
                                          <p:spTgt spid="2332"/>
                                        </p:tgtEl>
                                        <p:attrNameLst>
                                          <p:attrName>ppt_w</p:attrName>
                                        </p:attrNameLst>
                                      </p:cBhvr>
                                      <p:tavLst>
                                        <p:tav tm="0">
                                          <p:val>
                                            <p:strVal val="ppt_w"/>
                                          </p:val>
                                        </p:tav>
                                        <p:tav tm="100000">
                                          <p:val>
                                            <p:strVal val="4/3*ppt_w"/>
                                          </p:val>
                                        </p:tav>
                                      </p:tavLst>
                                    </p:anim>
                                    <p:anim calcmode="lin" valueType="num">
                                      <p:cBhvr>
                                        <p:cTn id="354" dur="2000"/>
                                        <p:tgtEl>
                                          <p:spTgt spid="2332"/>
                                        </p:tgtEl>
                                        <p:attrNameLst>
                                          <p:attrName>ppt_h</p:attrName>
                                        </p:attrNameLst>
                                      </p:cBhvr>
                                      <p:tavLst>
                                        <p:tav tm="0">
                                          <p:val>
                                            <p:strVal val="ppt_h"/>
                                          </p:val>
                                        </p:tav>
                                        <p:tav tm="100000">
                                          <p:val>
                                            <p:strVal val="4/3*ppt_h"/>
                                          </p:val>
                                        </p:tav>
                                      </p:tavLst>
                                    </p:anim>
                                    <p:set>
                                      <p:cBhvr>
                                        <p:cTn id="355" dur="1" fill="hold">
                                          <p:stCondLst>
                                            <p:cond delay="1999"/>
                                          </p:stCondLst>
                                        </p:cTn>
                                        <p:tgtEl>
                                          <p:spTgt spid="2332"/>
                                        </p:tgtEl>
                                        <p:attrNameLst>
                                          <p:attrName>style.visibility</p:attrName>
                                        </p:attrNameLst>
                                      </p:cBhvr>
                                      <p:to>
                                        <p:strVal val="hidden"/>
                                      </p:to>
                                    </p:set>
                                  </p:childTnLst>
                                </p:cTn>
                              </p:par>
                              <p:par>
                                <p:cTn id="356" presetID="10" presetClass="exit" presetSubtype="0" fill="hold" nodeType="withEffect">
                                  <p:stCondLst>
                                    <p:cond delay="2350"/>
                                  </p:stCondLst>
                                  <p:childTnLst>
                                    <p:animEffect transition="out" filter="fade">
                                      <p:cBhvr>
                                        <p:cTn id="357" dur="2000"/>
                                        <p:tgtEl>
                                          <p:spTgt spid="2332"/>
                                        </p:tgtEl>
                                      </p:cBhvr>
                                    </p:animEffect>
                                    <p:set>
                                      <p:cBhvr>
                                        <p:cTn id="358" dur="1" fill="hold">
                                          <p:stCondLst>
                                            <p:cond delay="1999"/>
                                          </p:stCondLst>
                                        </p:cTn>
                                        <p:tgtEl>
                                          <p:spTgt spid="2332"/>
                                        </p:tgtEl>
                                        <p:attrNameLst>
                                          <p:attrName>style.visibility</p:attrName>
                                        </p:attrNameLst>
                                      </p:cBhvr>
                                      <p:to>
                                        <p:strVal val="hidden"/>
                                      </p:to>
                                    </p:set>
                                  </p:childTnLst>
                                </p:cTn>
                              </p:par>
                              <p:par>
                                <p:cTn id="359" presetID="6" presetClass="emph" presetSubtype="0" fill="hold" nodeType="withEffect">
                                  <p:stCondLst>
                                    <p:cond delay="2350"/>
                                  </p:stCondLst>
                                  <p:childTnLst>
                                    <p:animScale>
                                      <p:cBhvr>
                                        <p:cTn id="360" dur="2000" fill="hold"/>
                                        <p:tgtEl>
                                          <p:spTgt spid="2332"/>
                                        </p:tgtEl>
                                      </p:cBhvr>
                                      <p:by x="250000" y="250000"/>
                                    </p:animScale>
                                  </p:childTnLst>
                                </p:cTn>
                              </p:par>
                              <p:par>
                                <p:cTn id="361" presetID="42" presetClass="path" presetSubtype="0" decel="100000" fill="hold" nodeType="withEffect">
                                  <p:stCondLst>
                                    <p:cond delay="2350"/>
                                  </p:stCondLst>
                                  <p:childTnLst>
                                    <p:animMotion origin="layout" path="M -4.16667E-6 0 L -0.00325 -0.11898 " pathEditMode="relative" rAng="0" ptsTypes="AA">
                                      <p:cBhvr>
                                        <p:cTn id="362" dur="2000" fill="hold"/>
                                        <p:tgtEl>
                                          <p:spTgt spid="2332"/>
                                        </p:tgtEl>
                                        <p:attrNameLst>
                                          <p:attrName>ppt_x</p:attrName>
                                          <p:attrName>ppt_y</p:attrName>
                                        </p:attrNameLst>
                                      </p:cBhvr>
                                      <p:rCtr x="-169" y="-5949"/>
                                    </p:animMotion>
                                  </p:childTnLst>
                                </p:cTn>
                              </p:par>
                              <p:par>
                                <p:cTn id="363" presetID="55" presetClass="entr" presetSubtype="0" fill="hold" nodeType="withEffect">
                                  <p:stCondLst>
                                    <p:cond delay="350"/>
                                  </p:stCondLst>
                                  <p:childTnLst>
                                    <p:set>
                                      <p:cBhvr>
                                        <p:cTn id="364" dur="1" fill="hold">
                                          <p:stCondLst>
                                            <p:cond delay="0"/>
                                          </p:stCondLst>
                                        </p:cTn>
                                        <p:tgtEl>
                                          <p:spTgt spid="2335"/>
                                        </p:tgtEl>
                                        <p:attrNameLst>
                                          <p:attrName>style.visibility</p:attrName>
                                        </p:attrNameLst>
                                      </p:cBhvr>
                                      <p:to>
                                        <p:strVal val="visible"/>
                                      </p:to>
                                    </p:set>
                                    <p:anim calcmode="lin" valueType="num">
                                      <p:cBhvr>
                                        <p:cTn id="365" dur="250" fill="hold"/>
                                        <p:tgtEl>
                                          <p:spTgt spid="2335"/>
                                        </p:tgtEl>
                                        <p:attrNameLst>
                                          <p:attrName>ppt_w</p:attrName>
                                        </p:attrNameLst>
                                      </p:cBhvr>
                                      <p:tavLst>
                                        <p:tav tm="0">
                                          <p:val>
                                            <p:strVal val="#ppt_w*0.70"/>
                                          </p:val>
                                        </p:tav>
                                        <p:tav tm="100000">
                                          <p:val>
                                            <p:strVal val="#ppt_w"/>
                                          </p:val>
                                        </p:tav>
                                      </p:tavLst>
                                    </p:anim>
                                    <p:anim calcmode="lin" valueType="num">
                                      <p:cBhvr>
                                        <p:cTn id="366" dur="250" fill="hold"/>
                                        <p:tgtEl>
                                          <p:spTgt spid="2335"/>
                                        </p:tgtEl>
                                        <p:attrNameLst>
                                          <p:attrName>ppt_h</p:attrName>
                                        </p:attrNameLst>
                                      </p:cBhvr>
                                      <p:tavLst>
                                        <p:tav tm="0">
                                          <p:val>
                                            <p:strVal val="#ppt_h"/>
                                          </p:val>
                                        </p:tav>
                                        <p:tav tm="100000">
                                          <p:val>
                                            <p:strVal val="#ppt_h"/>
                                          </p:val>
                                        </p:tav>
                                      </p:tavLst>
                                    </p:anim>
                                    <p:animEffect transition="in" filter="fade">
                                      <p:cBhvr>
                                        <p:cTn id="367" dur="250"/>
                                        <p:tgtEl>
                                          <p:spTgt spid="2335"/>
                                        </p:tgtEl>
                                      </p:cBhvr>
                                    </p:animEffect>
                                  </p:childTnLst>
                                </p:cTn>
                              </p:par>
                              <p:par>
                                <p:cTn id="368" presetID="23" presetClass="exit" presetSubtype="272" fill="hold" nodeType="withEffect">
                                  <p:stCondLst>
                                    <p:cond delay="350"/>
                                  </p:stCondLst>
                                  <p:childTnLst>
                                    <p:anim calcmode="lin" valueType="num">
                                      <p:cBhvr>
                                        <p:cTn id="369" dur="2000"/>
                                        <p:tgtEl>
                                          <p:spTgt spid="2335"/>
                                        </p:tgtEl>
                                        <p:attrNameLst>
                                          <p:attrName>ppt_w</p:attrName>
                                        </p:attrNameLst>
                                      </p:cBhvr>
                                      <p:tavLst>
                                        <p:tav tm="0">
                                          <p:val>
                                            <p:strVal val="ppt_w"/>
                                          </p:val>
                                        </p:tav>
                                        <p:tav tm="100000">
                                          <p:val>
                                            <p:strVal val="4/3*ppt_w"/>
                                          </p:val>
                                        </p:tav>
                                      </p:tavLst>
                                    </p:anim>
                                    <p:anim calcmode="lin" valueType="num">
                                      <p:cBhvr>
                                        <p:cTn id="370" dur="2000"/>
                                        <p:tgtEl>
                                          <p:spTgt spid="2335"/>
                                        </p:tgtEl>
                                        <p:attrNameLst>
                                          <p:attrName>ppt_h</p:attrName>
                                        </p:attrNameLst>
                                      </p:cBhvr>
                                      <p:tavLst>
                                        <p:tav tm="0">
                                          <p:val>
                                            <p:strVal val="ppt_h"/>
                                          </p:val>
                                        </p:tav>
                                        <p:tav tm="100000">
                                          <p:val>
                                            <p:strVal val="4/3*ppt_h"/>
                                          </p:val>
                                        </p:tav>
                                      </p:tavLst>
                                    </p:anim>
                                    <p:set>
                                      <p:cBhvr>
                                        <p:cTn id="371" dur="1" fill="hold">
                                          <p:stCondLst>
                                            <p:cond delay="1999"/>
                                          </p:stCondLst>
                                        </p:cTn>
                                        <p:tgtEl>
                                          <p:spTgt spid="2335"/>
                                        </p:tgtEl>
                                        <p:attrNameLst>
                                          <p:attrName>style.visibility</p:attrName>
                                        </p:attrNameLst>
                                      </p:cBhvr>
                                      <p:to>
                                        <p:strVal val="hidden"/>
                                      </p:to>
                                    </p:set>
                                  </p:childTnLst>
                                </p:cTn>
                              </p:par>
                              <p:par>
                                <p:cTn id="372" presetID="10" presetClass="exit" presetSubtype="0" fill="hold" nodeType="withEffect">
                                  <p:stCondLst>
                                    <p:cond delay="350"/>
                                  </p:stCondLst>
                                  <p:childTnLst>
                                    <p:animEffect transition="out" filter="fade">
                                      <p:cBhvr>
                                        <p:cTn id="373" dur="2000"/>
                                        <p:tgtEl>
                                          <p:spTgt spid="2335"/>
                                        </p:tgtEl>
                                      </p:cBhvr>
                                    </p:animEffect>
                                    <p:set>
                                      <p:cBhvr>
                                        <p:cTn id="374" dur="1" fill="hold">
                                          <p:stCondLst>
                                            <p:cond delay="1999"/>
                                          </p:stCondLst>
                                        </p:cTn>
                                        <p:tgtEl>
                                          <p:spTgt spid="2335"/>
                                        </p:tgtEl>
                                        <p:attrNameLst>
                                          <p:attrName>style.visibility</p:attrName>
                                        </p:attrNameLst>
                                      </p:cBhvr>
                                      <p:to>
                                        <p:strVal val="hidden"/>
                                      </p:to>
                                    </p:set>
                                  </p:childTnLst>
                                </p:cTn>
                              </p:par>
                              <p:par>
                                <p:cTn id="375" presetID="6" presetClass="emph" presetSubtype="0" fill="hold" nodeType="withEffect">
                                  <p:stCondLst>
                                    <p:cond delay="350"/>
                                  </p:stCondLst>
                                  <p:childTnLst>
                                    <p:animScale>
                                      <p:cBhvr>
                                        <p:cTn id="376" dur="2000" fill="hold"/>
                                        <p:tgtEl>
                                          <p:spTgt spid="2335"/>
                                        </p:tgtEl>
                                      </p:cBhvr>
                                      <p:by x="250000" y="250000"/>
                                    </p:animScale>
                                  </p:childTnLst>
                                </p:cTn>
                              </p:par>
                              <p:par>
                                <p:cTn id="377" presetID="42" presetClass="path" presetSubtype="0" decel="100000" fill="hold" nodeType="withEffect">
                                  <p:stCondLst>
                                    <p:cond delay="350"/>
                                  </p:stCondLst>
                                  <p:childTnLst>
                                    <p:animMotion origin="layout" path="M -3.33333E-6 4.81481E-6 L -0.00325 -0.11899 " pathEditMode="relative" rAng="0" ptsTypes="AA">
                                      <p:cBhvr>
                                        <p:cTn id="378" dur="2000" fill="hold"/>
                                        <p:tgtEl>
                                          <p:spTgt spid="2335"/>
                                        </p:tgtEl>
                                        <p:attrNameLst>
                                          <p:attrName>ppt_x</p:attrName>
                                          <p:attrName>ppt_y</p:attrName>
                                        </p:attrNameLst>
                                      </p:cBhvr>
                                      <p:rCtr x="-169" y="-5949"/>
                                    </p:animMotion>
                                  </p:childTnLst>
                                </p:cTn>
                              </p:par>
                              <p:par>
                                <p:cTn id="379" presetID="55" presetClass="entr" presetSubtype="0" fill="hold" nodeType="withEffect">
                                  <p:stCondLst>
                                    <p:cond delay="415"/>
                                  </p:stCondLst>
                                  <p:childTnLst>
                                    <p:set>
                                      <p:cBhvr>
                                        <p:cTn id="380" dur="1" fill="hold">
                                          <p:stCondLst>
                                            <p:cond delay="0"/>
                                          </p:stCondLst>
                                        </p:cTn>
                                        <p:tgtEl>
                                          <p:spTgt spid="2336"/>
                                        </p:tgtEl>
                                        <p:attrNameLst>
                                          <p:attrName>style.visibility</p:attrName>
                                        </p:attrNameLst>
                                      </p:cBhvr>
                                      <p:to>
                                        <p:strVal val="visible"/>
                                      </p:to>
                                    </p:set>
                                    <p:anim calcmode="lin" valueType="num">
                                      <p:cBhvr>
                                        <p:cTn id="381" dur="250" fill="hold"/>
                                        <p:tgtEl>
                                          <p:spTgt spid="2336"/>
                                        </p:tgtEl>
                                        <p:attrNameLst>
                                          <p:attrName>ppt_w</p:attrName>
                                        </p:attrNameLst>
                                      </p:cBhvr>
                                      <p:tavLst>
                                        <p:tav tm="0">
                                          <p:val>
                                            <p:strVal val="#ppt_w*0.70"/>
                                          </p:val>
                                        </p:tav>
                                        <p:tav tm="100000">
                                          <p:val>
                                            <p:strVal val="#ppt_w"/>
                                          </p:val>
                                        </p:tav>
                                      </p:tavLst>
                                    </p:anim>
                                    <p:anim calcmode="lin" valueType="num">
                                      <p:cBhvr>
                                        <p:cTn id="382" dur="250" fill="hold"/>
                                        <p:tgtEl>
                                          <p:spTgt spid="2336"/>
                                        </p:tgtEl>
                                        <p:attrNameLst>
                                          <p:attrName>ppt_h</p:attrName>
                                        </p:attrNameLst>
                                      </p:cBhvr>
                                      <p:tavLst>
                                        <p:tav tm="0">
                                          <p:val>
                                            <p:strVal val="#ppt_h"/>
                                          </p:val>
                                        </p:tav>
                                        <p:tav tm="100000">
                                          <p:val>
                                            <p:strVal val="#ppt_h"/>
                                          </p:val>
                                        </p:tav>
                                      </p:tavLst>
                                    </p:anim>
                                    <p:animEffect transition="in" filter="fade">
                                      <p:cBhvr>
                                        <p:cTn id="383" dur="250"/>
                                        <p:tgtEl>
                                          <p:spTgt spid="2336"/>
                                        </p:tgtEl>
                                      </p:cBhvr>
                                    </p:animEffect>
                                  </p:childTnLst>
                                </p:cTn>
                              </p:par>
                              <p:par>
                                <p:cTn id="384" presetID="23" presetClass="exit" presetSubtype="272" fill="hold" nodeType="withEffect">
                                  <p:stCondLst>
                                    <p:cond delay="415"/>
                                  </p:stCondLst>
                                  <p:childTnLst>
                                    <p:anim calcmode="lin" valueType="num">
                                      <p:cBhvr>
                                        <p:cTn id="385" dur="2000"/>
                                        <p:tgtEl>
                                          <p:spTgt spid="2336"/>
                                        </p:tgtEl>
                                        <p:attrNameLst>
                                          <p:attrName>ppt_w</p:attrName>
                                        </p:attrNameLst>
                                      </p:cBhvr>
                                      <p:tavLst>
                                        <p:tav tm="0">
                                          <p:val>
                                            <p:strVal val="ppt_w"/>
                                          </p:val>
                                        </p:tav>
                                        <p:tav tm="100000">
                                          <p:val>
                                            <p:strVal val="4/3*ppt_w"/>
                                          </p:val>
                                        </p:tav>
                                      </p:tavLst>
                                    </p:anim>
                                    <p:anim calcmode="lin" valueType="num">
                                      <p:cBhvr>
                                        <p:cTn id="386" dur="2000"/>
                                        <p:tgtEl>
                                          <p:spTgt spid="2336"/>
                                        </p:tgtEl>
                                        <p:attrNameLst>
                                          <p:attrName>ppt_h</p:attrName>
                                        </p:attrNameLst>
                                      </p:cBhvr>
                                      <p:tavLst>
                                        <p:tav tm="0">
                                          <p:val>
                                            <p:strVal val="ppt_h"/>
                                          </p:val>
                                        </p:tav>
                                        <p:tav tm="100000">
                                          <p:val>
                                            <p:strVal val="4/3*ppt_h"/>
                                          </p:val>
                                        </p:tav>
                                      </p:tavLst>
                                    </p:anim>
                                    <p:set>
                                      <p:cBhvr>
                                        <p:cTn id="387" dur="1" fill="hold">
                                          <p:stCondLst>
                                            <p:cond delay="1999"/>
                                          </p:stCondLst>
                                        </p:cTn>
                                        <p:tgtEl>
                                          <p:spTgt spid="2336"/>
                                        </p:tgtEl>
                                        <p:attrNameLst>
                                          <p:attrName>style.visibility</p:attrName>
                                        </p:attrNameLst>
                                      </p:cBhvr>
                                      <p:to>
                                        <p:strVal val="hidden"/>
                                      </p:to>
                                    </p:set>
                                  </p:childTnLst>
                                </p:cTn>
                              </p:par>
                              <p:par>
                                <p:cTn id="388" presetID="10" presetClass="exit" presetSubtype="0" fill="hold" nodeType="withEffect">
                                  <p:stCondLst>
                                    <p:cond delay="415"/>
                                  </p:stCondLst>
                                  <p:childTnLst>
                                    <p:animEffect transition="out" filter="fade">
                                      <p:cBhvr>
                                        <p:cTn id="389" dur="2000"/>
                                        <p:tgtEl>
                                          <p:spTgt spid="2336"/>
                                        </p:tgtEl>
                                      </p:cBhvr>
                                    </p:animEffect>
                                    <p:set>
                                      <p:cBhvr>
                                        <p:cTn id="390" dur="1" fill="hold">
                                          <p:stCondLst>
                                            <p:cond delay="1999"/>
                                          </p:stCondLst>
                                        </p:cTn>
                                        <p:tgtEl>
                                          <p:spTgt spid="2336"/>
                                        </p:tgtEl>
                                        <p:attrNameLst>
                                          <p:attrName>style.visibility</p:attrName>
                                        </p:attrNameLst>
                                      </p:cBhvr>
                                      <p:to>
                                        <p:strVal val="hidden"/>
                                      </p:to>
                                    </p:set>
                                  </p:childTnLst>
                                </p:cTn>
                              </p:par>
                              <p:par>
                                <p:cTn id="391" presetID="6" presetClass="emph" presetSubtype="0" fill="hold" nodeType="withEffect">
                                  <p:stCondLst>
                                    <p:cond delay="415"/>
                                  </p:stCondLst>
                                  <p:childTnLst>
                                    <p:animScale>
                                      <p:cBhvr>
                                        <p:cTn id="392" dur="2000" fill="hold"/>
                                        <p:tgtEl>
                                          <p:spTgt spid="2336"/>
                                        </p:tgtEl>
                                      </p:cBhvr>
                                      <p:by x="250000" y="250000"/>
                                    </p:animScale>
                                  </p:childTnLst>
                                </p:cTn>
                              </p:par>
                              <p:par>
                                <p:cTn id="393" presetID="42" presetClass="path" presetSubtype="0" decel="100000" fill="hold" nodeType="withEffect">
                                  <p:stCondLst>
                                    <p:cond delay="415"/>
                                  </p:stCondLst>
                                  <p:childTnLst>
                                    <p:animMotion origin="layout" path="M -2.5E-6 4.81481E-6 L -0.00325 -0.11899 " pathEditMode="relative" rAng="0" ptsTypes="AA">
                                      <p:cBhvr>
                                        <p:cTn id="394" dur="2000" fill="hold"/>
                                        <p:tgtEl>
                                          <p:spTgt spid="2336"/>
                                        </p:tgtEl>
                                        <p:attrNameLst>
                                          <p:attrName>ppt_x</p:attrName>
                                          <p:attrName>ppt_y</p:attrName>
                                        </p:attrNameLst>
                                      </p:cBhvr>
                                      <p:rCtr x="-169" y="-5949"/>
                                    </p:animMotion>
                                  </p:childTnLst>
                                </p:cTn>
                              </p:par>
                              <p:par>
                                <p:cTn id="395" presetID="55" presetClass="entr" presetSubtype="0" fill="hold" nodeType="withEffect">
                                  <p:stCondLst>
                                    <p:cond delay="480"/>
                                  </p:stCondLst>
                                  <p:childTnLst>
                                    <p:set>
                                      <p:cBhvr>
                                        <p:cTn id="396" dur="1" fill="hold">
                                          <p:stCondLst>
                                            <p:cond delay="0"/>
                                          </p:stCondLst>
                                        </p:cTn>
                                        <p:tgtEl>
                                          <p:spTgt spid="2337"/>
                                        </p:tgtEl>
                                        <p:attrNameLst>
                                          <p:attrName>style.visibility</p:attrName>
                                        </p:attrNameLst>
                                      </p:cBhvr>
                                      <p:to>
                                        <p:strVal val="visible"/>
                                      </p:to>
                                    </p:set>
                                    <p:anim calcmode="lin" valueType="num">
                                      <p:cBhvr>
                                        <p:cTn id="397" dur="250" fill="hold"/>
                                        <p:tgtEl>
                                          <p:spTgt spid="2337"/>
                                        </p:tgtEl>
                                        <p:attrNameLst>
                                          <p:attrName>ppt_w</p:attrName>
                                        </p:attrNameLst>
                                      </p:cBhvr>
                                      <p:tavLst>
                                        <p:tav tm="0">
                                          <p:val>
                                            <p:strVal val="#ppt_w*0.70"/>
                                          </p:val>
                                        </p:tav>
                                        <p:tav tm="100000">
                                          <p:val>
                                            <p:strVal val="#ppt_w"/>
                                          </p:val>
                                        </p:tav>
                                      </p:tavLst>
                                    </p:anim>
                                    <p:anim calcmode="lin" valueType="num">
                                      <p:cBhvr>
                                        <p:cTn id="398" dur="250" fill="hold"/>
                                        <p:tgtEl>
                                          <p:spTgt spid="2337"/>
                                        </p:tgtEl>
                                        <p:attrNameLst>
                                          <p:attrName>ppt_h</p:attrName>
                                        </p:attrNameLst>
                                      </p:cBhvr>
                                      <p:tavLst>
                                        <p:tav tm="0">
                                          <p:val>
                                            <p:strVal val="#ppt_h"/>
                                          </p:val>
                                        </p:tav>
                                        <p:tav tm="100000">
                                          <p:val>
                                            <p:strVal val="#ppt_h"/>
                                          </p:val>
                                        </p:tav>
                                      </p:tavLst>
                                    </p:anim>
                                    <p:animEffect transition="in" filter="fade">
                                      <p:cBhvr>
                                        <p:cTn id="399" dur="250"/>
                                        <p:tgtEl>
                                          <p:spTgt spid="2337"/>
                                        </p:tgtEl>
                                      </p:cBhvr>
                                    </p:animEffect>
                                  </p:childTnLst>
                                </p:cTn>
                              </p:par>
                              <p:par>
                                <p:cTn id="400" presetID="23" presetClass="exit" presetSubtype="272" fill="hold" nodeType="withEffect">
                                  <p:stCondLst>
                                    <p:cond delay="480"/>
                                  </p:stCondLst>
                                  <p:childTnLst>
                                    <p:anim calcmode="lin" valueType="num">
                                      <p:cBhvr>
                                        <p:cTn id="401" dur="2000"/>
                                        <p:tgtEl>
                                          <p:spTgt spid="2337"/>
                                        </p:tgtEl>
                                        <p:attrNameLst>
                                          <p:attrName>ppt_w</p:attrName>
                                        </p:attrNameLst>
                                      </p:cBhvr>
                                      <p:tavLst>
                                        <p:tav tm="0">
                                          <p:val>
                                            <p:strVal val="ppt_w"/>
                                          </p:val>
                                        </p:tav>
                                        <p:tav tm="100000">
                                          <p:val>
                                            <p:strVal val="4/3*ppt_w"/>
                                          </p:val>
                                        </p:tav>
                                      </p:tavLst>
                                    </p:anim>
                                    <p:anim calcmode="lin" valueType="num">
                                      <p:cBhvr>
                                        <p:cTn id="402" dur="2000"/>
                                        <p:tgtEl>
                                          <p:spTgt spid="2337"/>
                                        </p:tgtEl>
                                        <p:attrNameLst>
                                          <p:attrName>ppt_h</p:attrName>
                                        </p:attrNameLst>
                                      </p:cBhvr>
                                      <p:tavLst>
                                        <p:tav tm="0">
                                          <p:val>
                                            <p:strVal val="ppt_h"/>
                                          </p:val>
                                        </p:tav>
                                        <p:tav tm="100000">
                                          <p:val>
                                            <p:strVal val="4/3*ppt_h"/>
                                          </p:val>
                                        </p:tav>
                                      </p:tavLst>
                                    </p:anim>
                                    <p:set>
                                      <p:cBhvr>
                                        <p:cTn id="403" dur="1" fill="hold">
                                          <p:stCondLst>
                                            <p:cond delay="1999"/>
                                          </p:stCondLst>
                                        </p:cTn>
                                        <p:tgtEl>
                                          <p:spTgt spid="2337"/>
                                        </p:tgtEl>
                                        <p:attrNameLst>
                                          <p:attrName>style.visibility</p:attrName>
                                        </p:attrNameLst>
                                      </p:cBhvr>
                                      <p:to>
                                        <p:strVal val="hidden"/>
                                      </p:to>
                                    </p:set>
                                  </p:childTnLst>
                                </p:cTn>
                              </p:par>
                              <p:par>
                                <p:cTn id="404" presetID="10" presetClass="exit" presetSubtype="0" fill="hold" nodeType="withEffect">
                                  <p:stCondLst>
                                    <p:cond delay="480"/>
                                  </p:stCondLst>
                                  <p:childTnLst>
                                    <p:animEffect transition="out" filter="fade">
                                      <p:cBhvr>
                                        <p:cTn id="405" dur="2000"/>
                                        <p:tgtEl>
                                          <p:spTgt spid="2337"/>
                                        </p:tgtEl>
                                      </p:cBhvr>
                                    </p:animEffect>
                                    <p:set>
                                      <p:cBhvr>
                                        <p:cTn id="406" dur="1" fill="hold">
                                          <p:stCondLst>
                                            <p:cond delay="1999"/>
                                          </p:stCondLst>
                                        </p:cTn>
                                        <p:tgtEl>
                                          <p:spTgt spid="2337"/>
                                        </p:tgtEl>
                                        <p:attrNameLst>
                                          <p:attrName>style.visibility</p:attrName>
                                        </p:attrNameLst>
                                      </p:cBhvr>
                                      <p:to>
                                        <p:strVal val="hidden"/>
                                      </p:to>
                                    </p:set>
                                  </p:childTnLst>
                                </p:cTn>
                              </p:par>
                              <p:par>
                                <p:cTn id="407" presetID="6" presetClass="emph" presetSubtype="0" fill="hold" nodeType="withEffect">
                                  <p:stCondLst>
                                    <p:cond delay="480"/>
                                  </p:stCondLst>
                                  <p:childTnLst>
                                    <p:animScale>
                                      <p:cBhvr>
                                        <p:cTn id="408" dur="2000" fill="hold"/>
                                        <p:tgtEl>
                                          <p:spTgt spid="2337"/>
                                        </p:tgtEl>
                                      </p:cBhvr>
                                      <p:by x="250000" y="250000"/>
                                    </p:animScale>
                                  </p:childTnLst>
                                </p:cTn>
                              </p:par>
                              <p:par>
                                <p:cTn id="409" presetID="42" presetClass="path" presetSubtype="0" decel="100000" fill="hold" nodeType="withEffect">
                                  <p:stCondLst>
                                    <p:cond delay="480"/>
                                  </p:stCondLst>
                                  <p:childTnLst>
                                    <p:animMotion origin="layout" path="M -4.16667E-6 4.81481E-6 L -0.00325 -0.11899 " pathEditMode="relative" rAng="0" ptsTypes="AA">
                                      <p:cBhvr>
                                        <p:cTn id="410" dur="2000" fill="hold"/>
                                        <p:tgtEl>
                                          <p:spTgt spid="2337"/>
                                        </p:tgtEl>
                                        <p:attrNameLst>
                                          <p:attrName>ppt_x</p:attrName>
                                          <p:attrName>ppt_y</p:attrName>
                                        </p:attrNameLst>
                                      </p:cBhvr>
                                      <p:rCtr x="-169" y="-5949"/>
                                    </p:animMotion>
                                  </p:childTnLst>
                                </p:cTn>
                              </p:par>
                              <p:par>
                                <p:cTn id="411" presetID="55" presetClass="entr" presetSubtype="0" fill="hold" nodeType="withEffect">
                                  <p:stCondLst>
                                    <p:cond delay="545"/>
                                  </p:stCondLst>
                                  <p:childTnLst>
                                    <p:set>
                                      <p:cBhvr>
                                        <p:cTn id="412" dur="1" fill="hold">
                                          <p:stCondLst>
                                            <p:cond delay="0"/>
                                          </p:stCondLst>
                                        </p:cTn>
                                        <p:tgtEl>
                                          <p:spTgt spid="2338"/>
                                        </p:tgtEl>
                                        <p:attrNameLst>
                                          <p:attrName>style.visibility</p:attrName>
                                        </p:attrNameLst>
                                      </p:cBhvr>
                                      <p:to>
                                        <p:strVal val="visible"/>
                                      </p:to>
                                    </p:set>
                                    <p:anim calcmode="lin" valueType="num">
                                      <p:cBhvr>
                                        <p:cTn id="413" dur="250" fill="hold"/>
                                        <p:tgtEl>
                                          <p:spTgt spid="2338"/>
                                        </p:tgtEl>
                                        <p:attrNameLst>
                                          <p:attrName>ppt_w</p:attrName>
                                        </p:attrNameLst>
                                      </p:cBhvr>
                                      <p:tavLst>
                                        <p:tav tm="0">
                                          <p:val>
                                            <p:strVal val="#ppt_w*0.70"/>
                                          </p:val>
                                        </p:tav>
                                        <p:tav tm="100000">
                                          <p:val>
                                            <p:strVal val="#ppt_w"/>
                                          </p:val>
                                        </p:tav>
                                      </p:tavLst>
                                    </p:anim>
                                    <p:anim calcmode="lin" valueType="num">
                                      <p:cBhvr>
                                        <p:cTn id="414" dur="250" fill="hold"/>
                                        <p:tgtEl>
                                          <p:spTgt spid="2338"/>
                                        </p:tgtEl>
                                        <p:attrNameLst>
                                          <p:attrName>ppt_h</p:attrName>
                                        </p:attrNameLst>
                                      </p:cBhvr>
                                      <p:tavLst>
                                        <p:tav tm="0">
                                          <p:val>
                                            <p:strVal val="#ppt_h"/>
                                          </p:val>
                                        </p:tav>
                                        <p:tav tm="100000">
                                          <p:val>
                                            <p:strVal val="#ppt_h"/>
                                          </p:val>
                                        </p:tav>
                                      </p:tavLst>
                                    </p:anim>
                                    <p:animEffect transition="in" filter="fade">
                                      <p:cBhvr>
                                        <p:cTn id="415" dur="250"/>
                                        <p:tgtEl>
                                          <p:spTgt spid="2338"/>
                                        </p:tgtEl>
                                      </p:cBhvr>
                                    </p:animEffect>
                                  </p:childTnLst>
                                </p:cTn>
                              </p:par>
                              <p:par>
                                <p:cTn id="416" presetID="23" presetClass="exit" presetSubtype="272" fill="hold" nodeType="withEffect">
                                  <p:stCondLst>
                                    <p:cond delay="545"/>
                                  </p:stCondLst>
                                  <p:childTnLst>
                                    <p:anim calcmode="lin" valueType="num">
                                      <p:cBhvr>
                                        <p:cTn id="417" dur="2000"/>
                                        <p:tgtEl>
                                          <p:spTgt spid="2338"/>
                                        </p:tgtEl>
                                        <p:attrNameLst>
                                          <p:attrName>ppt_w</p:attrName>
                                        </p:attrNameLst>
                                      </p:cBhvr>
                                      <p:tavLst>
                                        <p:tav tm="0">
                                          <p:val>
                                            <p:strVal val="ppt_w"/>
                                          </p:val>
                                        </p:tav>
                                        <p:tav tm="100000">
                                          <p:val>
                                            <p:strVal val="4/3*ppt_w"/>
                                          </p:val>
                                        </p:tav>
                                      </p:tavLst>
                                    </p:anim>
                                    <p:anim calcmode="lin" valueType="num">
                                      <p:cBhvr>
                                        <p:cTn id="418" dur="2000"/>
                                        <p:tgtEl>
                                          <p:spTgt spid="2338"/>
                                        </p:tgtEl>
                                        <p:attrNameLst>
                                          <p:attrName>ppt_h</p:attrName>
                                        </p:attrNameLst>
                                      </p:cBhvr>
                                      <p:tavLst>
                                        <p:tav tm="0">
                                          <p:val>
                                            <p:strVal val="ppt_h"/>
                                          </p:val>
                                        </p:tav>
                                        <p:tav tm="100000">
                                          <p:val>
                                            <p:strVal val="4/3*ppt_h"/>
                                          </p:val>
                                        </p:tav>
                                      </p:tavLst>
                                    </p:anim>
                                    <p:set>
                                      <p:cBhvr>
                                        <p:cTn id="419" dur="1" fill="hold">
                                          <p:stCondLst>
                                            <p:cond delay="1999"/>
                                          </p:stCondLst>
                                        </p:cTn>
                                        <p:tgtEl>
                                          <p:spTgt spid="2338"/>
                                        </p:tgtEl>
                                        <p:attrNameLst>
                                          <p:attrName>style.visibility</p:attrName>
                                        </p:attrNameLst>
                                      </p:cBhvr>
                                      <p:to>
                                        <p:strVal val="hidden"/>
                                      </p:to>
                                    </p:set>
                                  </p:childTnLst>
                                </p:cTn>
                              </p:par>
                              <p:par>
                                <p:cTn id="420" presetID="10" presetClass="exit" presetSubtype="0" fill="hold" nodeType="withEffect">
                                  <p:stCondLst>
                                    <p:cond delay="545"/>
                                  </p:stCondLst>
                                  <p:childTnLst>
                                    <p:animEffect transition="out" filter="fade">
                                      <p:cBhvr>
                                        <p:cTn id="421" dur="2000"/>
                                        <p:tgtEl>
                                          <p:spTgt spid="2338"/>
                                        </p:tgtEl>
                                      </p:cBhvr>
                                    </p:animEffect>
                                    <p:set>
                                      <p:cBhvr>
                                        <p:cTn id="422" dur="1" fill="hold">
                                          <p:stCondLst>
                                            <p:cond delay="1999"/>
                                          </p:stCondLst>
                                        </p:cTn>
                                        <p:tgtEl>
                                          <p:spTgt spid="2338"/>
                                        </p:tgtEl>
                                        <p:attrNameLst>
                                          <p:attrName>style.visibility</p:attrName>
                                        </p:attrNameLst>
                                      </p:cBhvr>
                                      <p:to>
                                        <p:strVal val="hidden"/>
                                      </p:to>
                                    </p:set>
                                  </p:childTnLst>
                                </p:cTn>
                              </p:par>
                              <p:par>
                                <p:cTn id="423" presetID="6" presetClass="emph" presetSubtype="0" fill="hold" nodeType="withEffect">
                                  <p:stCondLst>
                                    <p:cond delay="545"/>
                                  </p:stCondLst>
                                  <p:childTnLst>
                                    <p:animScale>
                                      <p:cBhvr>
                                        <p:cTn id="424" dur="2000" fill="hold"/>
                                        <p:tgtEl>
                                          <p:spTgt spid="2338"/>
                                        </p:tgtEl>
                                      </p:cBhvr>
                                      <p:by x="250000" y="250000"/>
                                    </p:animScale>
                                  </p:childTnLst>
                                </p:cTn>
                              </p:par>
                              <p:par>
                                <p:cTn id="425" presetID="42" presetClass="path" presetSubtype="0" decel="100000" fill="hold" nodeType="withEffect">
                                  <p:stCondLst>
                                    <p:cond delay="545"/>
                                  </p:stCondLst>
                                  <p:childTnLst>
                                    <p:animMotion origin="layout" path="M 3.54167E-6 4.81481E-6 L -0.00326 -0.11899 " pathEditMode="relative" rAng="0" ptsTypes="AA">
                                      <p:cBhvr>
                                        <p:cTn id="426" dur="2000" fill="hold"/>
                                        <p:tgtEl>
                                          <p:spTgt spid="2338"/>
                                        </p:tgtEl>
                                        <p:attrNameLst>
                                          <p:attrName>ppt_x</p:attrName>
                                          <p:attrName>ppt_y</p:attrName>
                                        </p:attrNameLst>
                                      </p:cBhvr>
                                      <p:rCtr x="-169" y="-5949"/>
                                    </p:animMotion>
                                  </p:childTnLst>
                                </p:cTn>
                              </p:par>
                              <p:par>
                                <p:cTn id="427" presetID="55" presetClass="entr" presetSubtype="0" fill="hold" nodeType="withEffect">
                                  <p:stCondLst>
                                    <p:cond delay="610"/>
                                  </p:stCondLst>
                                  <p:childTnLst>
                                    <p:set>
                                      <p:cBhvr>
                                        <p:cTn id="428" dur="1" fill="hold">
                                          <p:stCondLst>
                                            <p:cond delay="0"/>
                                          </p:stCondLst>
                                        </p:cTn>
                                        <p:tgtEl>
                                          <p:spTgt spid="2339"/>
                                        </p:tgtEl>
                                        <p:attrNameLst>
                                          <p:attrName>style.visibility</p:attrName>
                                        </p:attrNameLst>
                                      </p:cBhvr>
                                      <p:to>
                                        <p:strVal val="visible"/>
                                      </p:to>
                                    </p:set>
                                    <p:anim calcmode="lin" valueType="num">
                                      <p:cBhvr>
                                        <p:cTn id="429" dur="250" fill="hold"/>
                                        <p:tgtEl>
                                          <p:spTgt spid="2339"/>
                                        </p:tgtEl>
                                        <p:attrNameLst>
                                          <p:attrName>ppt_w</p:attrName>
                                        </p:attrNameLst>
                                      </p:cBhvr>
                                      <p:tavLst>
                                        <p:tav tm="0">
                                          <p:val>
                                            <p:strVal val="#ppt_w*0.70"/>
                                          </p:val>
                                        </p:tav>
                                        <p:tav tm="100000">
                                          <p:val>
                                            <p:strVal val="#ppt_w"/>
                                          </p:val>
                                        </p:tav>
                                      </p:tavLst>
                                    </p:anim>
                                    <p:anim calcmode="lin" valueType="num">
                                      <p:cBhvr>
                                        <p:cTn id="430" dur="250" fill="hold"/>
                                        <p:tgtEl>
                                          <p:spTgt spid="2339"/>
                                        </p:tgtEl>
                                        <p:attrNameLst>
                                          <p:attrName>ppt_h</p:attrName>
                                        </p:attrNameLst>
                                      </p:cBhvr>
                                      <p:tavLst>
                                        <p:tav tm="0">
                                          <p:val>
                                            <p:strVal val="#ppt_h"/>
                                          </p:val>
                                        </p:tav>
                                        <p:tav tm="100000">
                                          <p:val>
                                            <p:strVal val="#ppt_h"/>
                                          </p:val>
                                        </p:tav>
                                      </p:tavLst>
                                    </p:anim>
                                    <p:animEffect transition="in" filter="fade">
                                      <p:cBhvr>
                                        <p:cTn id="431" dur="250"/>
                                        <p:tgtEl>
                                          <p:spTgt spid="2339"/>
                                        </p:tgtEl>
                                      </p:cBhvr>
                                    </p:animEffect>
                                  </p:childTnLst>
                                </p:cTn>
                              </p:par>
                              <p:par>
                                <p:cTn id="432" presetID="23" presetClass="exit" presetSubtype="272" fill="hold" nodeType="withEffect">
                                  <p:stCondLst>
                                    <p:cond delay="610"/>
                                  </p:stCondLst>
                                  <p:childTnLst>
                                    <p:anim calcmode="lin" valueType="num">
                                      <p:cBhvr>
                                        <p:cTn id="433" dur="2000"/>
                                        <p:tgtEl>
                                          <p:spTgt spid="2339"/>
                                        </p:tgtEl>
                                        <p:attrNameLst>
                                          <p:attrName>ppt_w</p:attrName>
                                        </p:attrNameLst>
                                      </p:cBhvr>
                                      <p:tavLst>
                                        <p:tav tm="0">
                                          <p:val>
                                            <p:strVal val="ppt_w"/>
                                          </p:val>
                                        </p:tav>
                                        <p:tav tm="100000">
                                          <p:val>
                                            <p:strVal val="4/3*ppt_w"/>
                                          </p:val>
                                        </p:tav>
                                      </p:tavLst>
                                    </p:anim>
                                    <p:anim calcmode="lin" valueType="num">
                                      <p:cBhvr>
                                        <p:cTn id="434" dur="2000"/>
                                        <p:tgtEl>
                                          <p:spTgt spid="2339"/>
                                        </p:tgtEl>
                                        <p:attrNameLst>
                                          <p:attrName>ppt_h</p:attrName>
                                        </p:attrNameLst>
                                      </p:cBhvr>
                                      <p:tavLst>
                                        <p:tav tm="0">
                                          <p:val>
                                            <p:strVal val="ppt_h"/>
                                          </p:val>
                                        </p:tav>
                                        <p:tav tm="100000">
                                          <p:val>
                                            <p:strVal val="4/3*ppt_h"/>
                                          </p:val>
                                        </p:tav>
                                      </p:tavLst>
                                    </p:anim>
                                    <p:set>
                                      <p:cBhvr>
                                        <p:cTn id="435" dur="1" fill="hold">
                                          <p:stCondLst>
                                            <p:cond delay="1999"/>
                                          </p:stCondLst>
                                        </p:cTn>
                                        <p:tgtEl>
                                          <p:spTgt spid="2339"/>
                                        </p:tgtEl>
                                        <p:attrNameLst>
                                          <p:attrName>style.visibility</p:attrName>
                                        </p:attrNameLst>
                                      </p:cBhvr>
                                      <p:to>
                                        <p:strVal val="hidden"/>
                                      </p:to>
                                    </p:set>
                                  </p:childTnLst>
                                </p:cTn>
                              </p:par>
                              <p:par>
                                <p:cTn id="436" presetID="10" presetClass="exit" presetSubtype="0" fill="hold" nodeType="withEffect">
                                  <p:stCondLst>
                                    <p:cond delay="610"/>
                                  </p:stCondLst>
                                  <p:childTnLst>
                                    <p:animEffect transition="out" filter="fade">
                                      <p:cBhvr>
                                        <p:cTn id="437" dur="2000"/>
                                        <p:tgtEl>
                                          <p:spTgt spid="2339"/>
                                        </p:tgtEl>
                                      </p:cBhvr>
                                    </p:animEffect>
                                    <p:set>
                                      <p:cBhvr>
                                        <p:cTn id="438" dur="1" fill="hold">
                                          <p:stCondLst>
                                            <p:cond delay="1999"/>
                                          </p:stCondLst>
                                        </p:cTn>
                                        <p:tgtEl>
                                          <p:spTgt spid="2339"/>
                                        </p:tgtEl>
                                        <p:attrNameLst>
                                          <p:attrName>style.visibility</p:attrName>
                                        </p:attrNameLst>
                                      </p:cBhvr>
                                      <p:to>
                                        <p:strVal val="hidden"/>
                                      </p:to>
                                    </p:set>
                                  </p:childTnLst>
                                </p:cTn>
                              </p:par>
                              <p:par>
                                <p:cTn id="439" presetID="6" presetClass="emph" presetSubtype="0" fill="hold" nodeType="withEffect">
                                  <p:stCondLst>
                                    <p:cond delay="610"/>
                                  </p:stCondLst>
                                  <p:childTnLst>
                                    <p:animScale>
                                      <p:cBhvr>
                                        <p:cTn id="440" dur="2000" fill="hold"/>
                                        <p:tgtEl>
                                          <p:spTgt spid="2339"/>
                                        </p:tgtEl>
                                      </p:cBhvr>
                                      <p:by x="250000" y="250000"/>
                                    </p:animScale>
                                  </p:childTnLst>
                                </p:cTn>
                              </p:par>
                              <p:par>
                                <p:cTn id="441" presetID="42" presetClass="path" presetSubtype="0" decel="100000" fill="hold" nodeType="withEffect">
                                  <p:stCondLst>
                                    <p:cond delay="610"/>
                                  </p:stCondLst>
                                  <p:childTnLst>
                                    <p:animMotion origin="layout" path="M 3.95833E-6 4.81481E-6 L -0.00326 -0.11899 " pathEditMode="relative" rAng="0" ptsTypes="AA">
                                      <p:cBhvr>
                                        <p:cTn id="442" dur="2000" fill="hold"/>
                                        <p:tgtEl>
                                          <p:spTgt spid="2339"/>
                                        </p:tgtEl>
                                        <p:attrNameLst>
                                          <p:attrName>ppt_x</p:attrName>
                                          <p:attrName>ppt_y</p:attrName>
                                        </p:attrNameLst>
                                      </p:cBhvr>
                                      <p:rCtr x="-169" y="-5949"/>
                                    </p:animMotion>
                                  </p:childTnLst>
                                </p:cTn>
                              </p:par>
                              <p:par>
                                <p:cTn id="443" presetID="55" presetClass="entr" presetSubtype="0" fill="hold" nodeType="withEffect">
                                  <p:stCondLst>
                                    <p:cond delay="675"/>
                                  </p:stCondLst>
                                  <p:childTnLst>
                                    <p:set>
                                      <p:cBhvr>
                                        <p:cTn id="444" dur="1" fill="hold">
                                          <p:stCondLst>
                                            <p:cond delay="0"/>
                                          </p:stCondLst>
                                        </p:cTn>
                                        <p:tgtEl>
                                          <p:spTgt spid="2340"/>
                                        </p:tgtEl>
                                        <p:attrNameLst>
                                          <p:attrName>style.visibility</p:attrName>
                                        </p:attrNameLst>
                                      </p:cBhvr>
                                      <p:to>
                                        <p:strVal val="visible"/>
                                      </p:to>
                                    </p:set>
                                    <p:anim calcmode="lin" valueType="num">
                                      <p:cBhvr>
                                        <p:cTn id="445" dur="250" fill="hold"/>
                                        <p:tgtEl>
                                          <p:spTgt spid="2340"/>
                                        </p:tgtEl>
                                        <p:attrNameLst>
                                          <p:attrName>ppt_w</p:attrName>
                                        </p:attrNameLst>
                                      </p:cBhvr>
                                      <p:tavLst>
                                        <p:tav tm="0">
                                          <p:val>
                                            <p:strVal val="#ppt_w*0.70"/>
                                          </p:val>
                                        </p:tav>
                                        <p:tav tm="100000">
                                          <p:val>
                                            <p:strVal val="#ppt_w"/>
                                          </p:val>
                                        </p:tav>
                                      </p:tavLst>
                                    </p:anim>
                                    <p:anim calcmode="lin" valueType="num">
                                      <p:cBhvr>
                                        <p:cTn id="446" dur="250" fill="hold"/>
                                        <p:tgtEl>
                                          <p:spTgt spid="2340"/>
                                        </p:tgtEl>
                                        <p:attrNameLst>
                                          <p:attrName>ppt_h</p:attrName>
                                        </p:attrNameLst>
                                      </p:cBhvr>
                                      <p:tavLst>
                                        <p:tav tm="0">
                                          <p:val>
                                            <p:strVal val="#ppt_h"/>
                                          </p:val>
                                        </p:tav>
                                        <p:tav tm="100000">
                                          <p:val>
                                            <p:strVal val="#ppt_h"/>
                                          </p:val>
                                        </p:tav>
                                      </p:tavLst>
                                    </p:anim>
                                    <p:animEffect transition="in" filter="fade">
                                      <p:cBhvr>
                                        <p:cTn id="447" dur="250"/>
                                        <p:tgtEl>
                                          <p:spTgt spid="2340"/>
                                        </p:tgtEl>
                                      </p:cBhvr>
                                    </p:animEffect>
                                  </p:childTnLst>
                                </p:cTn>
                              </p:par>
                              <p:par>
                                <p:cTn id="448" presetID="23" presetClass="exit" presetSubtype="272" fill="hold" nodeType="withEffect">
                                  <p:stCondLst>
                                    <p:cond delay="675"/>
                                  </p:stCondLst>
                                  <p:childTnLst>
                                    <p:anim calcmode="lin" valueType="num">
                                      <p:cBhvr>
                                        <p:cTn id="449" dur="2000"/>
                                        <p:tgtEl>
                                          <p:spTgt spid="2340"/>
                                        </p:tgtEl>
                                        <p:attrNameLst>
                                          <p:attrName>ppt_w</p:attrName>
                                        </p:attrNameLst>
                                      </p:cBhvr>
                                      <p:tavLst>
                                        <p:tav tm="0">
                                          <p:val>
                                            <p:strVal val="ppt_w"/>
                                          </p:val>
                                        </p:tav>
                                        <p:tav tm="100000">
                                          <p:val>
                                            <p:strVal val="4/3*ppt_w"/>
                                          </p:val>
                                        </p:tav>
                                      </p:tavLst>
                                    </p:anim>
                                    <p:anim calcmode="lin" valueType="num">
                                      <p:cBhvr>
                                        <p:cTn id="450" dur="2000"/>
                                        <p:tgtEl>
                                          <p:spTgt spid="2340"/>
                                        </p:tgtEl>
                                        <p:attrNameLst>
                                          <p:attrName>ppt_h</p:attrName>
                                        </p:attrNameLst>
                                      </p:cBhvr>
                                      <p:tavLst>
                                        <p:tav tm="0">
                                          <p:val>
                                            <p:strVal val="ppt_h"/>
                                          </p:val>
                                        </p:tav>
                                        <p:tav tm="100000">
                                          <p:val>
                                            <p:strVal val="4/3*ppt_h"/>
                                          </p:val>
                                        </p:tav>
                                      </p:tavLst>
                                    </p:anim>
                                    <p:set>
                                      <p:cBhvr>
                                        <p:cTn id="451" dur="1" fill="hold">
                                          <p:stCondLst>
                                            <p:cond delay="1999"/>
                                          </p:stCondLst>
                                        </p:cTn>
                                        <p:tgtEl>
                                          <p:spTgt spid="2340"/>
                                        </p:tgtEl>
                                        <p:attrNameLst>
                                          <p:attrName>style.visibility</p:attrName>
                                        </p:attrNameLst>
                                      </p:cBhvr>
                                      <p:to>
                                        <p:strVal val="hidden"/>
                                      </p:to>
                                    </p:set>
                                  </p:childTnLst>
                                </p:cTn>
                              </p:par>
                              <p:par>
                                <p:cTn id="452" presetID="10" presetClass="exit" presetSubtype="0" fill="hold" nodeType="withEffect">
                                  <p:stCondLst>
                                    <p:cond delay="675"/>
                                  </p:stCondLst>
                                  <p:childTnLst>
                                    <p:animEffect transition="out" filter="fade">
                                      <p:cBhvr>
                                        <p:cTn id="453" dur="2000"/>
                                        <p:tgtEl>
                                          <p:spTgt spid="2340"/>
                                        </p:tgtEl>
                                      </p:cBhvr>
                                    </p:animEffect>
                                    <p:set>
                                      <p:cBhvr>
                                        <p:cTn id="454" dur="1" fill="hold">
                                          <p:stCondLst>
                                            <p:cond delay="1999"/>
                                          </p:stCondLst>
                                        </p:cTn>
                                        <p:tgtEl>
                                          <p:spTgt spid="2340"/>
                                        </p:tgtEl>
                                        <p:attrNameLst>
                                          <p:attrName>style.visibility</p:attrName>
                                        </p:attrNameLst>
                                      </p:cBhvr>
                                      <p:to>
                                        <p:strVal val="hidden"/>
                                      </p:to>
                                    </p:set>
                                  </p:childTnLst>
                                </p:cTn>
                              </p:par>
                              <p:par>
                                <p:cTn id="455" presetID="6" presetClass="emph" presetSubtype="0" fill="hold" nodeType="withEffect">
                                  <p:stCondLst>
                                    <p:cond delay="675"/>
                                  </p:stCondLst>
                                  <p:childTnLst>
                                    <p:animScale>
                                      <p:cBhvr>
                                        <p:cTn id="456" dur="2000" fill="hold"/>
                                        <p:tgtEl>
                                          <p:spTgt spid="2340"/>
                                        </p:tgtEl>
                                      </p:cBhvr>
                                      <p:by x="250000" y="250000"/>
                                    </p:animScale>
                                  </p:childTnLst>
                                </p:cTn>
                              </p:par>
                              <p:par>
                                <p:cTn id="457" presetID="42" presetClass="path" presetSubtype="0" decel="100000" fill="hold" nodeType="withEffect">
                                  <p:stCondLst>
                                    <p:cond delay="675"/>
                                  </p:stCondLst>
                                  <p:childTnLst>
                                    <p:animMotion origin="layout" path="M -4.79167E-6 4.81481E-6 L -0.00325 -0.11899 " pathEditMode="relative" rAng="0" ptsTypes="AA">
                                      <p:cBhvr>
                                        <p:cTn id="458" dur="2000" fill="hold"/>
                                        <p:tgtEl>
                                          <p:spTgt spid="2340"/>
                                        </p:tgtEl>
                                        <p:attrNameLst>
                                          <p:attrName>ppt_x</p:attrName>
                                          <p:attrName>ppt_y</p:attrName>
                                        </p:attrNameLst>
                                      </p:cBhvr>
                                      <p:rCtr x="-169" y="-5949"/>
                                    </p:animMotion>
                                  </p:childTnLst>
                                </p:cTn>
                              </p:par>
                              <p:par>
                                <p:cTn id="459" presetID="55" presetClass="entr" presetSubtype="0" fill="hold" nodeType="withEffect">
                                  <p:stCondLst>
                                    <p:cond delay="740"/>
                                  </p:stCondLst>
                                  <p:childTnLst>
                                    <p:set>
                                      <p:cBhvr>
                                        <p:cTn id="460" dur="1" fill="hold">
                                          <p:stCondLst>
                                            <p:cond delay="0"/>
                                          </p:stCondLst>
                                        </p:cTn>
                                        <p:tgtEl>
                                          <p:spTgt spid="2341"/>
                                        </p:tgtEl>
                                        <p:attrNameLst>
                                          <p:attrName>style.visibility</p:attrName>
                                        </p:attrNameLst>
                                      </p:cBhvr>
                                      <p:to>
                                        <p:strVal val="visible"/>
                                      </p:to>
                                    </p:set>
                                    <p:anim calcmode="lin" valueType="num">
                                      <p:cBhvr>
                                        <p:cTn id="461" dur="250" fill="hold"/>
                                        <p:tgtEl>
                                          <p:spTgt spid="2341"/>
                                        </p:tgtEl>
                                        <p:attrNameLst>
                                          <p:attrName>ppt_w</p:attrName>
                                        </p:attrNameLst>
                                      </p:cBhvr>
                                      <p:tavLst>
                                        <p:tav tm="0">
                                          <p:val>
                                            <p:strVal val="#ppt_w*0.70"/>
                                          </p:val>
                                        </p:tav>
                                        <p:tav tm="100000">
                                          <p:val>
                                            <p:strVal val="#ppt_w"/>
                                          </p:val>
                                        </p:tav>
                                      </p:tavLst>
                                    </p:anim>
                                    <p:anim calcmode="lin" valueType="num">
                                      <p:cBhvr>
                                        <p:cTn id="462" dur="250" fill="hold"/>
                                        <p:tgtEl>
                                          <p:spTgt spid="2341"/>
                                        </p:tgtEl>
                                        <p:attrNameLst>
                                          <p:attrName>ppt_h</p:attrName>
                                        </p:attrNameLst>
                                      </p:cBhvr>
                                      <p:tavLst>
                                        <p:tav tm="0">
                                          <p:val>
                                            <p:strVal val="#ppt_h"/>
                                          </p:val>
                                        </p:tav>
                                        <p:tav tm="100000">
                                          <p:val>
                                            <p:strVal val="#ppt_h"/>
                                          </p:val>
                                        </p:tav>
                                      </p:tavLst>
                                    </p:anim>
                                    <p:animEffect transition="in" filter="fade">
                                      <p:cBhvr>
                                        <p:cTn id="463" dur="250"/>
                                        <p:tgtEl>
                                          <p:spTgt spid="2341"/>
                                        </p:tgtEl>
                                      </p:cBhvr>
                                    </p:animEffect>
                                  </p:childTnLst>
                                </p:cTn>
                              </p:par>
                              <p:par>
                                <p:cTn id="464" presetID="23" presetClass="exit" presetSubtype="272" fill="hold" nodeType="withEffect">
                                  <p:stCondLst>
                                    <p:cond delay="740"/>
                                  </p:stCondLst>
                                  <p:childTnLst>
                                    <p:anim calcmode="lin" valueType="num">
                                      <p:cBhvr>
                                        <p:cTn id="465" dur="2000"/>
                                        <p:tgtEl>
                                          <p:spTgt spid="2341"/>
                                        </p:tgtEl>
                                        <p:attrNameLst>
                                          <p:attrName>ppt_w</p:attrName>
                                        </p:attrNameLst>
                                      </p:cBhvr>
                                      <p:tavLst>
                                        <p:tav tm="0">
                                          <p:val>
                                            <p:strVal val="ppt_w"/>
                                          </p:val>
                                        </p:tav>
                                        <p:tav tm="100000">
                                          <p:val>
                                            <p:strVal val="4/3*ppt_w"/>
                                          </p:val>
                                        </p:tav>
                                      </p:tavLst>
                                    </p:anim>
                                    <p:anim calcmode="lin" valueType="num">
                                      <p:cBhvr>
                                        <p:cTn id="466" dur="2000"/>
                                        <p:tgtEl>
                                          <p:spTgt spid="2341"/>
                                        </p:tgtEl>
                                        <p:attrNameLst>
                                          <p:attrName>ppt_h</p:attrName>
                                        </p:attrNameLst>
                                      </p:cBhvr>
                                      <p:tavLst>
                                        <p:tav tm="0">
                                          <p:val>
                                            <p:strVal val="ppt_h"/>
                                          </p:val>
                                        </p:tav>
                                        <p:tav tm="100000">
                                          <p:val>
                                            <p:strVal val="4/3*ppt_h"/>
                                          </p:val>
                                        </p:tav>
                                      </p:tavLst>
                                    </p:anim>
                                    <p:set>
                                      <p:cBhvr>
                                        <p:cTn id="467" dur="1" fill="hold">
                                          <p:stCondLst>
                                            <p:cond delay="1999"/>
                                          </p:stCondLst>
                                        </p:cTn>
                                        <p:tgtEl>
                                          <p:spTgt spid="2341"/>
                                        </p:tgtEl>
                                        <p:attrNameLst>
                                          <p:attrName>style.visibility</p:attrName>
                                        </p:attrNameLst>
                                      </p:cBhvr>
                                      <p:to>
                                        <p:strVal val="hidden"/>
                                      </p:to>
                                    </p:set>
                                  </p:childTnLst>
                                </p:cTn>
                              </p:par>
                              <p:par>
                                <p:cTn id="468" presetID="10" presetClass="exit" presetSubtype="0" fill="hold" nodeType="withEffect">
                                  <p:stCondLst>
                                    <p:cond delay="740"/>
                                  </p:stCondLst>
                                  <p:childTnLst>
                                    <p:animEffect transition="out" filter="fade">
                                      <p:cBhvr>
                                        <p:cTn id="469" dur="2000"/>
                                        <p:tgtEl>
                                          <p:spTgt spid="2341"/>
                                        </p:tgtEl>
                                      </p:cBhvr>
                                    </p:animEffect>
                                    <p:set>
                                      <p:cBhvr>
                                        <p:cTn id="470" dur="1" fill="hold">
                                          <p:stCondLst>
                                            <p:cond delay="1999"/>
                                          </p:stCondLst>
                                        </p:cTn>
                                        <p:tgtEl>
                                          <p:spTgt spid="2341"/>
                                        </p:tgtEl>
                                        <p:attrNameLst>
                                          <p:attrName>style.visibility</p:attrName>
                                        </p:attrNameLst>
                                      </p:cBhvr>
                                      <p:to>
                                        <p:strVal val="hidden"/>
                                      </p:to>
                                    </p:set>
                                  </p:childTnLst>
                                </p:cTn>
                              </p:par>
                              <p:par>
                                <p:cTn id="471" presetID="6" presetClass="emph" presetSubtype="0" fill="hold" nodeType="withEffect">
                                  <p:stCondLst>
                                    <p:cond delay="740"/>
                                  </p:stCondLst>
                                  <p:childTnLst>
                                    <p:animScale>
                                      <p:cBhvr>
                                        <p:cTn id="472" dur="2000" fill="hold"/>
                                        <p:tgtEl>
                                          <p:spTgt spid="2341"/>
                                        </p:tgtEl>
                                      </p:cBhvr>
                                      <p:by x="250000" y="250000"/>
                                    </p:animScale>
                                  </p:childTnLst>
                                </p:cTn>
                              </p:par>
                              <p:par>
                                <p:cTn id="473" presetID="42" presetClass="path" presetSubtype="0" decel="100000" fill="hold" nodeType="withEffect">
                                  <p:stCondLst>
                                    <p:cond delay="740"/>
                                  </p:stCondLst>
                                  <p:childTnLst>
                                    <p:animMotion origin="layout" path="M -4.58333E-6 4.81481E-6 L -0.00325 -0.11899 " pathEditMode="relative" rAng="0" ptsTypes="AA">
                                      <p:cBhvr>
                                        <p:cTn id="474" dur="2000" fill="hold"/>
                                        <p:tgtEl>
                                          <p:spTgt spid="2341"/>
                                        </p:tgtEl>
                                        <p:attrNameLst>
                                          <p:attrName>ppt_x</p:attrName>
                                          <p:attrName>ppt_y</p:attrName>
                                        </p:attrNameLst>
                                      </p:cBhvr>
                                      <p:rCtr x="-169" y="-5949"/>
                                    </p:animMotion>
                                  </p:childTnLst>
                                </p:cTn>
                              </p:par>
                              <p:par>
                                <p:cTn id="475" presetID="55" presetClass="entr" presetSubtype="0" fill="hold" nodeType="withEffect">
                                  <p:stCondLst>
                                    <p:cond delay="805"/>
                                  </p:stCondLst>
                                  <p:childTnLst>
                                    <p:set>
                                      <p:cBhvr>
                                        <p:cTn id="476" dur="1" fill="hold">
                                          <p:stCondLst>
                                            <p:cond delay="0"/>
                                          </p:stCondLst>
                                        </p:cTn>
                                        <p:tgtEl>
                                          <p:spTgt spid="2342"/>
                                        </p:tgtEl>
                                        <p:attrNameLst>
                                          <p:attrName>style.visibility</p:attrName>
                                        </p:attrNameLst>
                                      </p:cBhvr>
                                      <p:to>
                                        <p:strVal val="visible"/>
                                      </p:to>
                                    </p:set>
                                    <p:anim calcmode="lin" valueType="num">
                                      <p:cBhvr>
                                        <p:cTn id="477" dur="250" fill="hold"/>
                                        <p:tgtEl>
                                          <p:spTgt spid="2342"/>
                                        </p:tgtEl>
                                        <p:attrNameLst>
                                          <p:attrName>ppt_w</p:attrName>
                                        </p:attrNameLst>
                                      </p:cBhvr>
                                      <p:tavLst>
                                        <p:tav tm="0">
                                          <p:val>
                                            <p:strVal val="#ppt_w*0.70"/>
                                          </p:val>
                                        </p:tav>
                                        <p:tav tm="100000">
                                          <p:val>
                                            <p:strVal val="#ppt_w"/>
                                          </p:val>
                                        </p:tav>
                                      </p:tavLst>
                                    </p:anim>
                                    <p:anim calcmode="lin" valueType="num">
                                      <p:cBhvr>
                                        <p:cTn id="478" dur="250" fill="hold"/>
                                        <p:tgtEl>
                                          <p:spTgt spid="2342"/>
                                        </p:tgtEl>
                                        <p:attrNameLst>
                                          <p:attrName>ppt_h</p:attrName>
                                        </p:attrNameLst>
                                      </p:cBhvr>
                                      <p:tavLst>
                                        <p:tav tm="0">
                                          <p:val>
                                            <p:strVal val="#ppt_h"/>
                                          </p:val>
                                        </p:tav>
                                        <p:tav tm="100000">
                                          <p:val>
                                            <p:strVal val="#ppt_h"/>
                                          </p:val>
                                        </p:tav>
                                      </p:tavLst>
                                    </p:anim>
                                    <p:animEffect transition="in" filter="fade">
                                      <p:cBhvr>
                                        <p:cTn id="479" dur="250"/>
                                        <p:tgtEl>
                                          <p:spTgt spid="2342"/>
                                        </p:tgtEl>
                                      </p:cBhvr>
                                    </p:animEffect>
                                  </p:childTnLst>
                                </p:cTn>
                              </p:par>
                              <p:par>
                                <p:cTn id="480" presetID="23" presetClass="exit" presetSubtype="272" fill="hold" nodeType="withEffect">
                                  <p:stCondLst>
                                    <p:cond delay="805"/>
                                  </p:stCondLst>
                                  <p:childTnLst>
                                    <p:anim calcmode="lin" valueType="num">
                                      <p:cBhvr>
                                        <p:cTn id="481" dur="2000"/>
                                        <p:tgtEl>
                                          <p:spTgt spid="2342"/>
                                        </p:tgtEl>
                                        <p:attrNameLst>
                                          <p:attrName>ppt_w</p:attrName>
                                        </p:attrNameLst>
                                      </p:cBhvr>
                                      <p:tavLst>
                                        <p:tav tm="0">
                                          <p:val>
                                            <p:strVal val="ppt_w"/>
                                          </p:val>
                                        </p:tav>
                                        <p:tav tm="100000">
                                          <p:val>
                                            <p:strVal val="4/3*ppt_w"/>
                                          </p:val>
                                        </p:tav>
                                      </p:tavLst>
                                    </p:anim>
                                    <p:anim calcmode="lin" valueType="num">
                                      <p:cBhvr>
                                        <p:cTn id="482" dur="2000"/>
                                        <p:tgtEl>
                                          <p:spTgt spid="2342"/>
                                        </p:tgtEl>
                                        <p:attrNameLst>
                                          <p:attrName>ppt_h</p:attrName>
                                        </p:attrNameLst>
                                      </p:cBhvr>
                                      <p:tavLst>
                                        <p:tav tm="0">
                                          <p:val>
                                            <p:strVal val="ppt_h"/>
                                          </p:val>
                                        </p:tav>
                                        <p:tav tm="100000">
                                          <p:val>
                                            <p:strVal val="4/3*ppt_h"/>
                                          </p:val>
                                        </p:tav>
                                      </p:tavLst>
                                    </p:anim>
                                    <p:set>
                                      <p:cBhvr>
                                        <p:cTn id="483" dur="1" fill="hold">
                                          <p:stCondLst>
                                            <p:cond delay="1999"/>
                                          </p:stCondLst>
                                        </p:cTn>
                                        <p:tgtEl>
                                          <p:spTgt spid="2342"/>
                                        </p:tgtEl>
                                        <p:attrNameLst>
                                          <p:attrName>style.visibility</p:attrName>
                                        </p:attrNameLst>
                                      </p:cBhvr>
                                      <p:to>
                                        <p:strVal val="hidden"/>
                                      </p:to>
                                    </p:set>
                                  </p:childTnLst>
                                </p:cTn>
                              </p:par>
                              <p:par>
                                <p:cTn id="484" presetID="10" presetClass="exit" presetSubtype="0" fill="hold" nodeType="withEffect">
                                  <p:stCondLst>
                                    <p:cond delay="805"/>
                                  </p:stCondLst>
                                  <p:childTnLst>
                                    <p:animEffect transition="out" filter="fade">
                                      <p:cBhvr>
                                        <p:cTn id="485" dur="2000"/>
                                        <p:tgtEl>
                                          <p:spTgt spid="2342"/>
                                        </p:tgtEl>
                                      </p:cBhvr>
                                    </p:animEffect>
                                    <p:set>
                                      <p:cBhvr>
                                        <p:cTn id="486" dur="1" fill="hold">
                                          <p:stCondLst>
                                            <p:cond delay="1999"/>
                                          </p:stCondLst>
                                        </p:cTn>
                                        <p:tgtEl>
                                          <p:spTgt spid="2342"/>
                                        </p:tgtEl>
                                        <p:attrNameLst>
                                          <p:attrName>style.visibility</p:attrName>
                                        </p:attrNameLst>
                                      </p:cBhvr>
                                      <p:to>
                                        <p:strVal val="hidden"/>
                                      </p:to>
                                    </p:set>
                                  </p:childTnLst>
                                </p:cTn>
                              </p:par>
                              <p:par>
                                <p:cTn id="487" presetID="6" presetClass="emph" presetSubtype="0" fill="hold" nodeType="withEffect">
                                  <p:stCondLst>
                                    <p:cond delay="805"/>
                                  </p:stCondLst>
                                  <p:childTnLst>
                                    <p:animScale>
                                      <p:cBhvr>
                                        <p:cTn id="488" dur="2000" fill="hold"/>
                                        <p:tgtEl>
                                          <p:spTgt spid="2342"/>
                                        </p:tgtEl>
                                      </p:cBhvr>
                                      <p:by x="250000" y="250000"/>
                                    </p:animScale>
                                  </p:childTnLst>
                                </p:cTn>
                              </p:par>
                              <p:par>
                                <p:cTn id="489" presetID="42" presetClass="path" presetSubtype="0" decel="100000" fill="hold" nodeType="withEffect">
                                  <p:stCondLst>
                                    <p:cond delay="805"/>
                                  </p:stCondLst>
                                  <p:childTnLst>
                                    <p:animMotion origin="layout" path="M 4.79167E-6 4.81481E-6 L -0.00326 -0.11899 " pathEditMode="relative" rAng="0" ptsTypes="AA">
                                      <p:cBhvr>
                                        <p:cTn id="490" dur="2000" fill="hold"/>
                                        <p:tgtEl>
                                          <p:spTgt spid="2342"/>
                                        </p:tgtEl>
                                        <p:attrNameLst>
                                          <p:attrName>ppt_x</p:attrName>
                                          <p:attrName>ppt_y</p:attrName>
                                        </p:attrNameLst>
                                      </p:cBhvr>
                                      <p:rCtr x="-169" y="-5949"/>
                                    </p:animMotion>
                                  </p:childTnLst>
                                </p:cTn>
                              </p:par>
                              <p:par>
                                <p:cTn id="491" presetID="55" presetClass="entr" presetSubtype="0" fill="hold" nodeType="withEffect">
                                  <p:stCondLst>
                                    <p:cond delay="870"/>
                                  </p:stCondLst>
                                  <p:childTnLst>
                                    <p:set>
                                      <p:cBhvr>
                                        <p:cTn id="492" dur="1" fill="hold">
                                          <p:stCondLst>
                                            <p:cond delay="0"/>
                                          </p:stCondLst>
                                        </p:cTn>
                                        <p:tgtEl>
                                          <p:spTgt spid="2343"/>
                                        </p:tgtEl>
                                        <p:attrNameLst>
                                          <p:attrName>style.visibility</p:attrName>
                                        </p:attrNameLst>
                                      </p:cBhvr>
                                      <p:to>
                                        <p:strVal val="visible"/>
                                      </p:to>
                                    </p:set>
                                    <p:anim calcmode="lin" valueType="num">
                                      <p:cBhvr>
                                        <p:cTn id="493" dur="250" fill="hold"/>
                                        <p:tgtEl>
                                          <p:spTgt spid="2343"/>
                                        </p:tgtEl>
                                        <p:attrNameLst>
                                          <p:attrName>ppt_w</p:attrName>
                                        </p:attrNameLst>
                                      </p:cBhvr>
                                      <p:tavLst>
                                        <p:tav tm="0">
                                          <p:val>
                                            <p:strVal val="#ppt_w*0.70"/>
                                          </p:val>
                                        </p:tav>
                                        <p:tav tm="100000">
                                          <p:val>
                                            <p:strVal val="#ppt_w"/>
                                          </p:val>
                                        </p:tav>
                                      </p:tavLst>
                                    </p:anim>
                                    <p:anim calcmode="lin" valueType="num">
                                      <p:cBhvr>
                                        <p:cTn id="494" dur="250" fill="hold"/>
                                        <p:tgtEl>
                                          <p:spTgt spid="2343"/>
                                        </p:tgtEl>
                                        <p:attrNameLst>
                                          <p:attrName>ppt_h</p:attrName>
                                        </p:attrNameLst>
                                      </p:cBhvr>
                                      <p:tavLst>
                                        <p:tav tm="0">
                                          <p:val>
                                            <p:strVal val="#ppt_h"/>
                                          </p:val>
                                        </p:tav>
                                        <p:tav tm="100000">
                                          <p:val>
                                            <p:strVal val="#ppt_h"/>
                                          </p:val>
                                        </p:tav>
                                      </p:tavLst>
                                    </p:anim>
                                    <p:animEffect transition="in" filter="fade">
                                      <p:cBhvr>
                                        <p:cTn id="495" dur="250"/>
                                        <p:tgtEl>
                                          <p:spTgt spid="2343"/>
                                        </p:tgtEl>
                                      </p:cBhvr>
                                    </p:animEffect>
                                  </p:childTnLst>
                                </p:cTn>
                              </p:par>
                              <p:par>
                                <p:cTn id="496" presetID="23" presetClass="exit" presetSubtype="272" fill="hold" nodeType="withEffect">
                                  <p:stCondLst>
                                    <p:cond delay="870"/>
                                  </p:stCondLst>
                                  <p:childTnLst>
                                    <p:anim calcmode="lin" valueType="num">
                                      <p:cBhvr>
                                        <p:cTn id="497" dur="2000"/>
                                        <p:tgtEl>
                                          <p:spTgt spid="2343"/>
                                        </p:tgtEl>
                                        <p:attrNameLst>
                                          <p:attrName>ppt_w</p:attrName>
                                        </p:attrNameLst>
                                      </p:cBhvr>
                                      <p:tavLst>
                                        <p:tav tm="0">
                                          <p:val>
                                            <p:strVal val="ppt_w"/>
                                          </p:val>
                                        </p:tav>
                                        <p:tav tm="100000">
                                          <p:val>
                                            <p:strVal val="4/3*ppt_w"/>
                                          </p:val>
                                        </p:tav>
                                      </p:tavLst>
                                    </p:anim>
                                    <p:anim calcmode="lin" valueType="num">
                                      <p:cBhvr>
                                        <p:cTn id="498" dur="2000"/>
                                        <p:tgtEl>
                                          <p:spTgt spid="2343"/>
                                        </p:tgtEl>
                                        <p:attrNameLst>
                                          <p:attrName>ppt_h</p:attrName>
                                        </p:attrNameLst>
                                      </p:cBhvr>
                                      <p:tavLst>
                                        <p:tav tm="0">
                                          <p:val>
                                            <p:strVal val="ppt_h"/>
                                          </p:val>
                                        </p:tav>
                                        <p:tav tm="100000">
                                          <p:val>
                                            <p:strVal val="4/3*ppt_h"/>
                                          </p:val>
                                        </p:tav>
                                      </p:tavLst>
                                    </p:anim>
                                    <p:set>
                                      <p:cBhvr>
                                        <p:cTn id="499" dur="1" fill="hold">
                                          <p:stCondLst>
                                            <p:cond delay="1999"/>
                                          </p:stCondLst>
                                        </p:cTn>
                                        <p:tgtEl>
                                          <p:spTgt spid="2343"/>
                                        </p:tgtEl>
                                        <p:attrNameLst>
                                          <p:attrName>style.visibility</p:attrName>
                                        </p:attrNameLst>
                                      </p:cBhvr>
                                      <p:to>
                                        <p:strVal val="hidden"/>
                                      </p:to>
                                    </p:set>
                                  </p:childTnLst>
                                </p:cTn>
                              </p:par>
                              <p:par>
                                <p:cTn id="500" presetID="10" presetClass="exit" presetSubtype="0" fill="hold" nodeType="withEffect">
                                  <p:stCondLst>
                                    <p:cond delay="870"/>
                                  </p:stCondLst>
                                  <p:childTnLst>
                                    <p:animEffect transition="out" filter="fade">
                                      <p:cBhvr>
                                        <p:cTn id="501" dur="2000"/>
                                        <p:tgtEl>
                                          <p:spTgt spid="2343"/>
                                        </p:tgtEl>
                                      </p:cBhvr>
                                    </p:animEffect>
                                    <p:set>
                                      <p:cBhvr>
                                        <p:cTn id="502" dur="1" fill="hold">
                                          <p:stCondLst>
                                            <p:cond delay="1999"/>
                                          </p:stCondLst>
                                        </p:cTn>
                                        <p:tgtEl>
                                          <p:spTgt spid="2343"/>
                                        </p:tgtEl>
                                        <p:attrNameLst>
                                          <p:attrName>style.visibility</p:attrName>
                                        </p:attrNameLst>
                                      </p:cBhvr>
                                      <p:to>
                                        <p:strVal val="hidden"/>
                                      </p:to>
                                    </p:set>
                                  </p:childTnLst>
                                </p:cTn>
                              </p:par>
                              <p:par>
                                <p:cTn id="503" presetID="6" presetClass="emph" presetSubtype="0" fill="hold" nodeType="withEffect">
                                  <p:stCondLst>
                                    <p:cond delay="870"/>
                                  </p:stCondLst>
                                  <p:childTnLst>
                                    <p:animScale>
                                      <p:cBhvr>
                                        <p:cTn id="504" dur="2000" fill="hold"/>
                                        <p:tgtEl>
                                          <p:spTgt spid="2343"/>
                                        </p:tgtEl>
                                      </p:cBhvr>
                                      <p:by x="250000" y="250000"/>
                                    </p:animScale>
                                  </p:childTnLst>
                                </p:cTn>
                              </p:par>
                              <p:par>
                                <p:cTn id="505" presetID="42" presetClass="path" presetSubtype="0" decel="100000" fill="hold" nodeType="withEffect">
                                  <p:stCondLst>
                                    <p:cond delay="870"/>
                                  </p:stCondLst>
                                  <p:childTnLst>
                                    <p:animMotion origin="layout" path="M -2.5E-6 4.81481E-6 L -0.00325 -0.11899 " pathEditMode="relative" rAng="0" ptsTypes="AA">
                                      <p:cBhvr>
                                        <p:cTn id="506" dur="2000" fill="hold"/>
                                        <p:tgtEl>
                                          <p:spTgt spid="2343"/>
                                        </p:tgtEl>
                                        <p:attrNameLst>
                                          <p:attrName>ppt_x</p:attrName>
                                          <p:attrName>ppt_y</p:attrName>
                                        </p:attrNameLst>
                                      </p:cBhvr>
                                      <p:rCtr x="-169" y="-5949"/>
                                    </p:animMotion>
                                  </p:childTnLst>
                                </p:cTn>
                              </p:par>
                              <p:par>
                                <p:cTn id="507" presetID="55" presetClass="entr" presetSubtype="0" fill="hold" nodeType="withEffect">
                                  <p:stCondLst>
                                    <p:cond delay="935"/>
                                  </p:stCondLst>
                                  <p:childTnLst>
                                    <p:set>
                                      <p:cBhvr>
                                        <p:cTn id="508" dur="1" fill="hold">
                                          <p:stCondLst>
                                            <p:cond delay="0"/>
                                          </p:stCondLst>
                                        </p:cTn>
                                        <p:tgtEl>
                                          <p:spTgt spid="2344"/>
                                        </p:tgtEl>
                                        <p:attrNameLst>
                                          <p:attrName>style.visibility</p:attrName>
                                        </p:attrNameLst>
                                      </p:cBhvr>
                                      <p:to>
                                        <p:strVal val="visible"/>
                                      </p:to>
                                    </p:set>
                                    <p:anim calcmode="lin" valueType="num">
                                      <p:cBhvr>
                                        <p:cTn id="509" dur="250" fill="hold"/>
                                        <p:tgtEl>
                                          <p:spTgt spid="2344"/>
                                        </p:tgtEl>
                                        <p:attrNameLst>
                                          <p:attrName>ppt_w</p:attrName>
                                        </p:attrNameLst>
                                      </p:cBhvr>
                                      <p:tavLst>
                                        <p:tav tm="0">
                                          <p:val>
                                            <p:strVal val="#ppt_w*0.70"/>
                                          </p:val>
                                        </p:tav>
                                        <p:tav tm="100000">
                                          <p:val>
                                            <p:strVal val="#ppt_w"/>
                                          </p:val>
                                        </p:tav>
                                      </p:tavLst>
                                    </p:anim>
                                    <p:anim calcmode="lin" valueType="num">
                                      <p:cBhvr>
                                        <p:cTn id="510" dur="250" fill="hold"/>
                                        <p:tgtEl>
                                          <p:spTgt spid="2344"/>
                                        </p:tgtEl>
                                        <p:attrNameLst>
                                          <p:attrName>ppt_h</p:attrName>
                                        </p:attrNameLst>
                                      </p:cBhvr>
                                      <p:tavLst>
                                        <p:tav tm="0">
                                          <p:val>
                                            <p:strVal val="#ppt_h"/>
                                          </p:val>
                                        </p:tav>
                                        <p:tav tm="100000">
                                          <p:val>
                                            <p:strVal val="#ppt_h"/>
                                          </p:val>
                                        </p:tav>
                                      </p:tavLst>
                                    </p:anim>
                                    <p:animEffect transition="in" filter="fade">
                                      <p:cBhvr>
                                        <p:cTn id="511" dur="250"/>
                                        <p:tgtEl>
                                          <p:spTgt spid="2344"/>
                                        </p:tgtEl>
                                      </p:cBhvr>
                                    </p:animEffect>
                                  </p:childTnLst>
                                </p:cTn>
                              </p:par>
                              <p:par>
                                <p:cTn id="512" presetID="23" presetClass="exit" presetSubtype="272" fill="hold" nodeType="withEffect">
                                  <p:stCondLst>
                                    <p:cond delay="935"/>
                                  </p:stCondLst>
                                  <p:childTnLst>
                                    <p:anim calcmode="lin" valueType="num">
                                      <p:cBhvr>
                                        <p:cTn id="513" dur="2000"/>
                                        <p:tgtEl>
                                          <p:spTgt spid="2344"/>
                                        </p:tgtEl>
                                        <p:attrNameLst>
                                          <p:attrName>ppt_w</p:attrName>
                                        </p:attrNameLst>
                                      </p:cBhvr>
                                      <p:tavLst>
                                        <p:tav tm="0">
                                          <p:val>
                                            <p:strVal val="ppt_w"/>
                                          </p:val>
                                        </p:tav>
                                        <p:tav tm="100000">
                                          <p:val>
                                            <p:strVal val="4/3*ppt_w"/>
                                          </p:val>
                                        </p:tav>
                                      </p:tavLst>
                                    </p:anim>
                                    <p:anim calcmode="lin" valueType="num">
                                      <p:cBhvr>
                                        <p:cTn id="514" dur="2000"/>
                                        <p:tgtEl>
                                          <p:spTgt spid="2344"/>
                                        </p:tgtEl>
                                        <p:attrNameLst>
                                          <p:attrName>ppt_h</p:attrName>
                                        </p:attrNameLst>
                                      </p:cBhvr>
                                      <p:tavLst>
                                        <p:tav tm="0">
                                          <p:val>
                                            <p:strVal val="ppt_h"/>
                                          </p:val>
                                        </p:tav>
                                        <p:tav tm="100000">
                                          <p:val>
                                            <p:strVal val="4/3*ppt_h"/>
                                          </p:val>
                                        </p:tav>
                                      </p:tavLst>
                                    </p:anim>
                                    <p:set>
                                      <p:cBhvr>
                                        <p:cTn id="515" dur="1" fill="hold">
                                          <p:stCondLst>
                                            <p:cond delay="1999"/>
                                          </p:stCondLst>
                                        </p:cTn>
                                        <p:tgtEl>
                                          <p:spTgt spid="2344"/>
                                        </p:tgtEl>
                                        <p:attrNameLst>
                                          <p:attrName>style.visibility</p:attrName>
                                        </p:attrNameLst>
                                      </p:cBhvr>
                                      <p:to>
                                        <p:strVal val="hidden"/>
                                      </p:to>
                                    </p:set>
                                  </p:childTnLst>
                                </p:cTn>
                              </p:par>
                              <p:par>
                                <p:cTn id="516" presetID="10" presetClass="exit" presetSubtype="0" fill="hold" nodeType="withEffect">
                                  <p:stCondLst>
                                    <p:cond delay="935"/>
                                  </p:stCondLst>
                                  <p:childTnLst>
                                    <p:animEffect transition="out" filter="fade">
                                      <p:cBhvr>
                                        <p:cTn id="517" dur="2000"/>
                                        <p:tgtEl>
                                          <p:spTgt spid="2344"/>
                                        </p:tgtEl>
                                      </p:cBhvr>
                                    </p:animEffect>
                                    <p:set>
                                      <p:cBhvr>
                                        <p:cTn id="518" dur="1" fill="hold">
                                          <p:stCondLst>
                                            <p:cond delay="1999"/>
                                          </p:stCondLst>
                                        </p:cTn>
                                        <p:tgtEl>
                                          <p:spTgt spid="2344"/>
                                        </p:tgtEl>
                                        <p:attrNameLst>
                                          <p:attrName>style.visibility</p:attrName>
                                        </p:attrNameLst>
                                      </p:cBhvr>
                                      <p:to>
                                        <p:strVal val="hidden"/>
                                      </p:to>
                                    </p:set>
                                  </p:childTnLst>
                                </p:cTn>
                              </p:par>
                              <p:par>
                                <p:cTn id="519" presetID="6" presetClass="emph" presetSubtype="0" fill="hold" nodeType="withEffect">
                                  <p:stCondLst>
                                    <p:cond delay="935"/>
                                  </p:stCondLst>
                                  <p:childTnLst>
                                    <p:animScale>
                                      <p:cBhvr>
                                        <p:cTn id="520" dur="2000" fill="hold"/>
                                        <p:tgtEl>
                                          <p:spTgt spid="2344"/>
                                        </p:tgtEl>
                                      </p:cBhvr>
                                      <p:by x="250000" y="250000"/>
                                    </p:animScale>
                                  </p:childTnLst>
                                </p:cTn>
                              </p:par>
                              <p:par>
                                <p:cTn id="521" presetID="42" presetClass="path" presetSubtype="0" decel="100000" fill="hold" nodeType="withEffect">
                                  <p:stCondLst>
                                    <p:cond delay="935"/>
                                  </p:stCondLst>
                                  <p:childTnLst>
                                    <p:animMotion origin="layout" path="M 2.91667E-6 4.81481E-6 L -0.00326 -0.11899 " pathEditMode="relative" rAng="0" ptsTypes="AA">
                                      <p:cBhvr>
                                        <p:cTn id="522" dur="2000" fill="hold"/>
                                        <p:tgtEl>
                                          <p:spTgt spid="2344"/>
                                        </p:tgtEl>
                                        <p:attrNameLst>
                                          <p:attrName>ppt_x</p:attrName>
                                          <p:attrName>ppt_y</p:attrName>
                                        </p:attrNameLst>
                                      </p:cBhvr>
                                      <p:rCtr x="-169" y="-5949"/>
                                    </p:animMotion>
                                  </p:childTnLst>
                                </p:cTn>
                              </p:par>
                              <p:par>
                                <p:cTn id="523" presetID="55" presetClass="entr" presetSubtype="0" fill="hold" nodeType="withEffect">
                                  <p:stCondLst>
                                    <p:cond delay="1000"/>
                                  </p:stCondLst>
                                  <p:childTnLst>
                                    <p:set>
                                      <p:cBhvr>
                                        <p:cTn id="524" dur="1" fill="hold">
                                          <p:stCondLst>
                                            <p:cond delay="0"/>
                                          </p:stCondLst>
                                        </p:cTn>
                                        <p:tgtEl>
                                          <p:spTgt spid="2345"/>
                                        </p:tgtEl>
                                        <p:attrNameLst>
                                          <p:attrName>style.visibility</p:attrName>
                                        </p:attrNameLst>
                                      </p:cBhvr>
                                      <p:to>
                                        <p:strVal val="visible"/>
                                      </p:to>
                                    </p:set>
                                    <p:anim calcmode="lin" valueType="num">
                                      <p:cBhvr>
                                        <p:cTn id="525" dur="250" fill="hold"/>
                                        <p:tgtEl>
                                          <p:spTgt spid="2345"/>
                                        </p:tgtEl>
                                        <p:attrNameLst>
                                          <p:attrName>ppt_w</p:attrName>
                                        </p:attrNameLst>
                                      </p:cBhvr>
                                      <p:tavLst>
                                        <p:tav tm="0">
                                          <p:val>
                                            <p:strVal val="#ppt_w*0.70"/>
                                          </p:val>
                                        </p:tav>
                                        <p:tav tm="100000">
                                          <p:val>
                                            <p:strVal val="#ppt_w"/>
                                          </p:val>
                                        </p:tav>
                                      </p:tavLst>
                                    </p:anim>
                                    <p:anim calcmode="lin" valueType="num">
                                      <p:cBhvr>
                                        <p:cTn id="526" dur="250" fill="hold"/>
                                        <p:tgtEl>
                                          <p:spTgt spid="2345"/>
                                        </p:tgtEl>
                                        <p:attrNameLst>
                                          <p:attrName>ppt_h</p:attrName>
                                        </p:attrNameLst>
                                      </p:cBhvr>
                                      <p:tavLst>
                                        <p:tav tm="0">
                                          <p:val>
                                            <p:strVal val="#ppt_h"/>
                                          </p:val>
                                        </p:tav>
                                        <p:tav tm="100000">
                                          <p:val>
                                            <p:strVal val="#ppt_h"/>
                                          </p:val>
                                        </p:tav>
                                      </p:tavLst>
                                    </p:anim>
                                    <p:animEffect transition="in" filter="fade">
                                      <p:cBhvr>
                                        <p:cTn id="527" dur="250"/>
                                        <p:tgtEl>
                                          <p:spTgt spid="2345"/>
                                        </p:tgtEl>
                                      </p:cBhvr>
                                    </p:animEffect>
                                  </p:childTnLst>
                                </p:cTn>
                              </p:par>
                              <p:par>
                                <p:cTn id="528" presetID="23" presetClass="exit" presetSubtype="272" fill="hold" nodeType="withEffect">
                                  <p:stCondLst>
                                    <p:cond delay="1000"/>
                                  </p:stCondLst>
                                  <p:childTnLst>
                                    <p:anim calcmode="lin" valueType="num">
                                      <p:cBhvr>
                                        <p:cTn id="529" dur="2000"/>
                                        <p:tgtEl>
                                          <p:spTgt spid="2345"/>
                                        </p:tgtEl>
                                        <p:attrNameLst>
                                          <p:attrName>ppt_w</p:attrName>
                                        </p:attrNameLst>
                                      </p:cBhvr>
                                      <p:tavLst>
                                        <p:tav tm="0">
                                          <p:val>
                                            <p:strVal val="ppt_w"/>
                                          </p:val>
                                        </p:tav>
                                        <p:tav tm="100000">
                                          <p:val>
                                            <p:strVal val="4/3*ppt_w"/>
                                          </p:val>
                                        </p:tav>
                                      </p:tavLst>
                                    </p:anim>
                                    <p:anim calcmode="lin" valueType="num">
                                      <p:cBhvr>
                                        <p:cTn id="530" dur="2000"/>
                                        <p:tgtEl>
                                          <p:spTgt spid="2345"/>
                                        </p:tgtEl>
                                        <p:attrNameLst>
                                          <p:attrName>ppt_h</p:attrName>
                                        </p:attrNameLst>
                                      </p:cBhvr>
                                      <p:tavLst>
                                        <p:tav tm="0">
                                          <p:val>
                                            <p:strVal val="ppt_h"/>
                                          </p:val>
                                        </p:tav>
                                        <p:tav tm="100000">
                                          <p:val>
                                            <p:strVal val="4/3*ppt_h"/>
                                          </p:val>
                                        </p:tav>
                                      </p:tavLst>
                                    </p:anim>
                                    <p:set>
                                      <p:cBhvr>
                                        <p:cTn id="531" dur="1" fill="hold">
                                          <p:stCondLst>
                                            <p:cond delay="1999"/>
                                          </p:stCondLst>
                                        </p:cTn>
                                        <p:tgtEl>
                                          <p:spTgt spid="2345"/>
                                        </p:tgtEl>
                                        <p:attrNameLst>
                                          <p:attrName>style.visibility</p:attrName>
                                        </p:attrNameLst>
                                      </p:cBhvr>
                                      <p:to>
                                        <p:strVal val="hidden"/>
                                      </p:to>
                                    </p:set>
                                  </p:childTnLst>
                                </p:cTn>
                              </p:par>
                              <p:par>
                                <p:cTn id="532" presetID="10" presetClass="exit" presetSubtype="0" fill="hold" nodeType="withEffect">
                                  <p:stCondLst>
                                    <p:cond delay="1000"/>
                                  </p:stCondLst>
                                  <p:childTnLst>
                                    <p:animEffect transition="out" filter="fade">
                                      <p:cBhvr>
                                        <p:cTn id="533" dur="2000"/>
                                        <p:tgtEl>
                                          <p:spTgt spid="2345"/>
                                        </p:tgtEl>
                                      </p:cBhvr>
                                    </p:animEffect>
                                    <p:set>
                                      <p:cBhvr>
                                        <p:cTn id="534" dur="1" fill="hold">
                                          <p:stCondLst>
                                            <p:cond delay="1999"/>
                                          </p:stCondLst>
                                        </p:cTn>
                                        <p:tgtEl>
                                          <p:spTgt spid="2345"/>
                                        </p:tgtEl>
                                        <p:attrNameLst>
                                          <p:attrName>style.visibility</p:attrName>
                                        </p:attrNameLst>
                                      </p:cBhvr>
                                      <p:to>
                                        <p:strVal val="hidden"/>
                                      </p:to>
                                    </p:set>
                                  </p:childTnLst>
                                </p:cTn>
                              </p:par>
                              <p:par>
                                <p:cTn id="535" presetID="6" presetClass="emph" presetSubtype="0" fill="hold" nodeType="withEffect">
                                  <p:stCondLst>
                                    <p:cond delay="1000"/>
                                  </p:stCondLst>
                                  <p:childTnLst>
                                    <p:animScale>
                                      <p:cBhvr>
                                        <p:cTn id="536" dur="2000" fill="hold"/>
                                        <p:tgtEl>
                                          <p:spTgt spid="2345"/>
                                        </p:tgtEl>
                                      </p:cBhvr>
                                      <p:by x="250000" y="250000"/>
                                    </p:animScale>
                                  </p:childTnLst>
                                </p:cTn>
                              </p:par>
                              <p:par>
                                <p:cTn id="537" presetID="42" presetClass="path" presetSubtype="0" decel="100000" fill="hold" nodeType="withEffect">
                                  <p:stCondLst>
                                    <p:cond delay="1000"/>
                                  </p:stCondLst>
                                  <p:childTnLst>
                                    <p:animMotion origin="layout" path="M 1.66667E-6 4.81481E-6 L -0.00326 -0.11899 " pathEditMode="relative" rAng="0" ptsTypes="AA">
                                      <p:cBhvr>
                                        <p:cTn id="538" dur="2000" fill="hold"/>
                                        <p:tgtEl>
                                          <p:spTgt spid="2345"/>
                                        </p:tgtEl>
                                        <p:attrNameLst>
                                          <p:attrName>ppt_x</p:attrName>
                                          <p:attrName>ppt_y</p:attrName>
                                        </p:attrNameLst>
                                      </p:cBhvr>
                                      <p:rCtr x="-169" y="-5949"/>
                                    </p:animMotion>
                                  </p:childTnLst>
                                </p:cTn>
                              </p:par>
                              <p:par>
                                <p:cTn id="539" presetID="55" presetClass="entr" presetSubtype="0" fill="hold" nodeType="withEffect">
                                  <p:stCondLst>
                                    <p:cond delay="1065"/>
                                  </p:stCondLst>
                                  <p:childTnLst>
                                    <p:set>
                                      <p:cBhvr>
                                        <p:cTn id="540" dur="1" fill="hold">
                                          <p:stCondLst>
                                            <p:cond delay="0"/>
                                          </p:stCondLst>
                                        </p:cTn>
                                        <p:tgtEl>
                                          <p:spTgt spid="2346"/>
                                        </p:tgtEl>
                                        <p:attrNameLst>
                                          <p:attrName>style.visibility</p:attrName>
                                        </p:attrNameLst>
                                      </p:cBhvr>
                                      <p:to>
                                        <p:strVal val="visible"/>
                                      </p:to>
                                    </p:set>
                                    <p:anim calcmode="lin" valueType="num">
                                      <p:cBhvr>
                                        <p:cTn id="541" dur="250" fill="hold"/>
                                        <p:tgtEl>
                                          <p:spTgt spid="2346"/>
                                        </p:tgtEl>
                                        <p:attrNameLst>
                                          <p:attrName>ppt_w</p:attrName>
                                        </p:attrNameLst>
                                      </p:cBhvr>
                                      <p:tavLst>
                                        <p:tav tm="0">
                                          <p:val>
                                            <p:strVal val="#ppt_w*0.70"/>
                                          </p:val>
                                        </p:tav>
                                        <p:tav tm="100000">
                                          <p:val>
                                            <p:strVal val="#ppt_w"/>
                                          </p:val>
                                        </p:tav>
                                      </p:tavLst>
                                    </p:anim>
                                    <p:anim calcmode="lin" valueType="num">
                                      <p:cBhvr>
                                        <p:cTn id="542" dur="250" fill="hold"/>
                                        <p:tgtEl>
                                          <p:spTgt spid="2346"/>
                                        </p:tgtEl>
                                        <p:attrNameLst>
                                          <p:attrName>ppt_h</p:attrName>
                                        </p:attrNameLst>
                                      </p:cBhvr>
                                      <p:tavLst>
                                        <p:tav tm="0">
                                          <p:val>
                                            <p:strVal val="#ppt_h"/>
                                          </p:val>
                                        </p:tav>
                                        <p:tav tm="100000">
                                          <p:val>
                                            <p:strVal val="#ppt_h"/>
                                          </p:val>
                                        </p:tav>
                                      </p:tavLst>
                                    </p:anim>
                                    <p:animEffect transition="in" filter="fade">
                                      <p:cBhvr>
                                        <p:cTn id="543" dur="250"/>
                                        <p:tgtEl>
                                          <p:spTgt spid="2346"/>
                                        </p:tgtEl>
                                      </p:cBhvr>
                                    </p:animEffect>
                                  </p:childTnLst>
                                </p:cTn>
                              </p:par>
                              <p:par>
                                <p:cTn id="544" presetID="23" presetClass="exit" presetSubtype="272" fill="hold" nodeType="withEffect">
                                  <p:stCondLst>
                                    <p:cond delay="1065"/>
                                  </p:stCondLst>
                                  <p:childTnLst>
                                    <p:anim calcmode="lin" valueType="num">
                                      <p:cBhvr>
                                        <p:cTn id="545" dur="2000"/>
                                        <p:tgtEl>
                                          <p:spTgt spid="2346"/>
                                        </p:tgtEl>
                                        <p:attrNameLst>
                                          <p:attrName>ppt_w</p:attrName>
                                        </p:attrNameLst>
                                      </p:cBhvr>
                                      <p:tavLst>
                                        <p:tav tm="0">
                                          <p:val>
                                            <p:strVal val="ppt_w"/>
                                          </p:val>
                                        </p:tav>
                                        <p:tav tm="100000">
                                          <p:val>
                                            <p:strVal val="4/3*ppt_w"/>
                                          </p:val>
                                        </p:tav>
                                      </p:tavLst>
                                    </p:anim>
                                    <p:anim calcmode="lin" valueType="num">
                                      <p:cBhvr>
                                        <p:cTn id="546" dur="2000"/>
                                        <p:tgtEl>
                                          <p:spTgt spid="2346"/>
                                        </p:tgtEl>
                                        <p:attrNameLst>
                                          <p:attrName>ppt_h</p:attrName>
                                        </p:attrNameLst>
                                      </p:cBhvr>
                                      <p:tavLst>
                                        <p:tav tm="0">
                                          <p:val>
                                            <p:strVal val="ppt_h"/>
                                          </p:val>
                                        </p:tav>
                                        <p:tav tm="100000">
                                          <p:val>
                                            <p:strVal val="4/3*ppt_h"/>
                                          </p:val>
                                        </p:tav>
                                      </p:tavLst>
                                    </p:anim>
                                    <p:set>
                                      <p:cBhvr>
                                        <p:cTn id="547" dur="1" fill="hold">
                                          <p:stCondLst>
                                            <p:cond delay="1999"/>
                                          </p:stCondLst>
                                        </p:cTn>
                                        <p:tgtEl>
                                          <p:spTgt spid="2346"/>
                                        </p:tgtEl>
                                        <p:attrNameLst>
                                          <p:attrName>style.visibility</p:attrName>
                                        </p:attrNameLst>
                                      </p:cBhvr>
                                      <p:to>
                                        <p:strVal val="hidden"/>
                                      </p:to>
                                    </p:set>
                                  </p:childTnLst>
                                </p:cTn>
                              </p:par>
                              <p:par>
                                <p:cTn id="548" presetID="10" presetClass="exit" presetSubtype="0" fill="hold" nodeType="withEffect">
                                  <p:stCondLst>
                                    <p:cond delay="1065"/>
                                  </p:stCondLst>
                                  <p:childTnLst>
                                    <p:animEffect transition="out" filter="fade">
                                      <p:cBhvr>
                                        <p:cTn id="549" dur="2000"/>
                                        <p:tgtEl>
                                          <p:spTgt spid="2346"/>
                                        </p:tgtEl>
                                      </p:cBhvr>
                                    </p:animEffect>
                                    <p:set>
                                      <p:cBhvr>
                                        <p:cTn id="550" dur="1" fill="hold">
                                          <p:stCondLst>
                                            <p:cond delay="1999"/>
                                          </p:stCondLst>
                                        </p:cTn>
                                        <p:tgtEl>
                                          <p:spTgt spid="2346"/>
                                        </p:tgtEl>
                                        <p:attrNameLst>
                                          <p:attrName>style.visibility</p:attrName>
                                        </p:attrNameLst>
                                      </p:cBhvr>
                                      <p:to>
                                        <p:strVal val="hidden"/>
                                      </p:to>
                                    </p:set>
                                  </p:childTnLst>
                                </p:cTn>
                              </p:par>
                              <p:par>
                                <p:cTn id="551" presetID="6" presetClass="emph" presetSubtype="0" fill="hold" nodeType="withEffect">
                                  <p:stCondLst>
                                    <p:cond delay="1065"/>
                                  </p:stCondLst>
                                  <p:childTnLst>
                                    <p:animScale>
                                      <p:cBhvr>
                                        <p:cTn id="552" dur="2000" fill="hold"/>
                                        <p:tgtEl>
                                          <p:spTgt spid="2346"/>
                                        </p:tgtEl>
                                      </p:cBhvr>
                                      <p:by x="250000" y="250000"/>
                                    </p:animScale>
                                  </p:childTnLst>
                                </p:cTn>
                              </p:par>
                              <p:par>
                                <p:cTn id="553" presetID="42" presetClass="path" presetSubtype="0" decel="100000" fill="hold" nodeType="withEffect">
                                  <p:stCondLst>
                                    <p:cond delay="1065"/>
                                  </p:stCondLst>
                                  <p:childTnLst>
                                    <p:animMotion origin="layout" path="M -4.375E-6 4.81481E-6 L -0.00325 -0.11899 " pathEditMode="relative" rAng="0" ptsTypes="AA">
                                      <p:cBhvr>
                                        <p:cTn id="554" dur="2000" fill="hold"/>
                                        <p:tgtEl>
                                          <p:spTgt spid="2346"/>
                                        </p:tgtEl>
                                        <p:attrNameLst>
                                          <p:attrName>ppt_x</p:attrName>
                                          <p:attrName>ppt_y</p:attrName>
                                        </p:attrNameLst>
                                      </p:cBhvr>
                                      <p:rCtr x="-169" y="-5949"/>
                                    </p:animMotion>
                                  </p:childTnLst>
                                </p:cTn>
                              </p:par>
                              <p:par>
                                <p:cTn id="555" presetID="55" presetClass="entr" presetSubtype="0" fill="hold" nodeType="withEffect">
                                  <p:stCondLst>
                                    <p:cond delay="1130"/>
                                  </p:stCondLst>
                                  <p:childTnLst>
                                    <p:set>
                                      <p:cBhvr>
                                        <p:cTn id="556" dur="1" fill="hold">
                                          <p:stCondLst>
                                            <p:cond delay="0"/>
                                          </p:stCondLst>
                                        </p:cTn>
                                        <p:tgtEl>
                                          <p:spTgt spid="2347"/>
                                        </p:tgtEl>
                                        <p:attrNameLst>
                                          <p:attrName>style.visibility</p:attrName>
                                        </p:attrNameLst>
                                      </p:cBhvr>
                                      <p:to>
                                        <p:strVal val="visible"/>
                                      </p:to>
                                    </p:set>
                                    <p:anim calcmode="lin" valueType="num">
                                      <p:cBhvr>
                                        <p:cTn id="557" dur="250" fill="hold"/>
                                        <p:tgtEl>
                                          <p:spTgt spid="2347"/>
                                        </p:tgtEl>
                                        <p:attrNameLst>
                                          <p:attrName>ppt_w</p:attrName>
                                        </p:attrNameLst>
                                      </p:cBhvr>
                                      <p:tavLst>
                                        <p:tav tm="0">
                                          <p:val>
                                            <p:strVal val="#ppt_w*0.70"/>
                                          </p:val>
                                        </p:tav>
                                        <p:tav tm="100000">
                                          <p:val>
                                            <p:strVal val="#ppt_w"/>
                                          </p:val>
                                        </p:tav>
                                      </p:tavLst>
                                    </p:anim>
                                    <p:anim calcmode="lin" valueType="num">
                                      <p:cBhvr>
                                        <p:cTn id="558" dur="250" fill="hold"/>
                                        <p:tgtEl>
                                          <p:spTgt spid="2347"/>
                                        </p:tgtEl>
                                        <p:attrNameLst>
                                          <p:attrName>ppt_h</p:attrName>
                                        </p:attrNameLst>
                                      </p:cBhvr>
                                      <p:tavLst>
                                        <p:tav tm="0">
                                          <p:val>
                                            <p:strVal val="#ppt_h"/>
                                          </p:val>
                                        </p:tav>
                                        <p:tav tm="100000">
                                          <p:val>
                                            <p:strVal val="#ppt_h"/>
                                          </p:val>
                                        </p:tav>
                                      </p:tavLst>
                                    </p:anim>
                                    <p:animEffect transition="in" filter="fade">
                                      <p:cBhvr>
                                        <p:cTn id="559" dur="250"/>
                                        <p:tgtEl>
                                          <p:spTgt spid="2347"/>
                                        </p:tgtEl>
                                      </p:cBhvr>
                                    </p:animEffect>
                                  </p:childTnLst>
                                </p:cTn>
                              </p:par>
                              <p:par>
                                <p:cTn id="560" presetID="23" presetClass="exit" presetSubtype="272" fill="hold" nodeType="withEffect">
                                  <p:stCondLst>
                                    <p:cond delay="1130"/>
                                  </p:stCondLst>
                                  <p:childTnLst>
                                    <p:anim calcmode="lin" valueType="num">
                                      <p:cBhvr>
                                        <p:cTn id="561" dur="2000"/>
                                        <p:tgtEl>
                                          <p:spTgt spid="2347"/>
                                        </p:tgtEl>
                                        <p:attrNameLst>
                                          <p:attrName>ppt_w</p:attrName>
                                        </p:attrNameLst>
                                      </p:cBhvr>
                                      <p:tavLst>
                                        <p:tav tm="0">
                                          <p:val>
                                            <p:strVal val="ppt_w"/>
                                          </p:val>
                                        </p:tav>
                                        <p:tav tm="100000">
                                          <p:val>
                                            <p:strVal val="4/3*ppt_w"/>
                                          </p:val>
                                        </p:tav>
                                      </p:tavLst>
                                    </p:anim>
                                    <p:anim calcmode="lin" valueType="num">
                                      <p:cBhvr>
                                        <p:cTn id="562" dur="2000"/>
                                        <p:tgtEl>
                                          <p:spTgt spid="2347"/>
                                        </p:tgtEl>
                                        <p:attrNameLst>
                                          <p:attrName>ppt_h</p:attrName>
                                        </p:attrNameLst>
                                      </p:cBhvr>
                                      <p:tavLst>
                                        <p:tav tm="0">
                                          <p:val>
                                            <p:strVal val="ppt_h"/>
                                          </p:val>
                                        </p:tav>
                                        <p:tav tm="100000">
                                          <p:val>
                                            <p:strVal val="4/3*ppt_h"/>
                                          </p:val>
                                        </p:tav>
                                      </p:tavLst>
                                    </p:anim>
                                    <p:set>
                                      <p:cBhvr>
                                        <p:cTn id="563" dur="1" fill="hold">
                                          <p:stCondLst>
                                            <p:cond delay="1999"/>
                                          </p:stCondLst>
                                        </p:cTn>
                                        <p:tgtEl>
                                          <p:spTgt spid="2347"/>
                                        </p:tgtEl>
                                        <p:attrNameLst>
                                          <p:attrName>style.visibility</p:attrName>
                                        </p:attrNameLst>
                                      </p:cBhvr>
                                      <p:to>
                                        <p:strVal val="hidden"/>
                                      </p:to>
                                    </p:set>
                                  </p:childTnLst>
                                </p:cTn>
                              </p:par>
                              <p:par>
                                <p:cTn id="564" presetID="10" presetClass="exit" presetSubtype="0" fill="hold" nodeType="withEffect">
                                  <p:stCondLst>
                                    <p:cond delay="1130"/>
                                  </p:stCondLst>
                                  <p:childTnLst>
                                    <p:animEffect transition="out" filter="fade">
                                      <p:cBhvr>
                                        <p:cTn id="565" dur="2000"/>
                                        <p:tgtEl>
                                          <p:spTgt spid="2347"/>
                                        </p:tgtEl>
                                      </p:cBhvr>
                                    </p:animEffect>
                                    <p:set>
                                      <p:cBhvr>
                                        <p:cTn id="566" dur="1" fill="hold">
                                          <p:stCondLst>
                                            <p:cond delay="1999"/>
                                          </p:stCondLst>
                                        </p:cTn>
                                        <p:tgtEl>
                                          <p:spTgt spid="2347"/>
                                        </p:tgtEl>
                                        <p:attrNameLst>
                                          <p:attrName>style.visibility</p:attrName>
                                        </p:attrNameLst>
                                      </p:cBhvr>
                                      <p:to>
                                        <p:strVal val="hidden"/>
                                      </p:to>
                                    </p:set>
                                  </p:childTnLst>
                                </p:cTn>
                              </p:par>
                              <p:par>
                                <p:cTn id="567" presetID="6" presetClass="emph" presetSubtype="0" fill="hold" nodeType="withEffect">
                                  <p:stCondLst>
                                    <p:cond delay="1130"/>
                                  </p:stCondLst>
                                  <p:childTnLst>
                                    <p:animScale>
                                      <p:cBhvr>
                                        <p:cTn id="568" dur="2000" fill="hold"/>
                                        <p:tgtEl>
                                          <p:spTgt spid="2347"/>
                                        </p:tgtEl>
                                      </p:cBhvr>
                                      <p:by x="250000" y="250000"/>
                                    </p:animScale>
                                  </p:childTnLst>
                                </p:cTn>
                              </p:par>
                              <p:par>
                                <p:cTn id="569" presetID="42" presetClass="path" presetSubtype="0" decel="100000" fill="hold" nodeType="withEffect">
                                  <p:stCondLst>
                                    <p:cond delay="1130"/>
                                  </p:stCondLst>
                                  <p:childTnLst>
                                    <p:animMotion origin="layout" path="M -2.08333E-7 4.81481E-6 L -0.00325 -0.11899 " pathEditMode="relative" rAng="0" ptsTypes="AA">
                                      <p:cBhvr>
                                        <p:cTn id="570" dur="2000" fill="hold"/>
                                        <p:tgtEl>
                                          <p:spTgt spid="2347"/>
                                        </p:tgtEl>
                                        <p:attrNameLst>
                                          <p:attrName>ppt_x</p:attrName>
                                          <p:attrName>ppt_y</p:attrName>
                                        </p:attrNameLst>
                                      </p:cBhvr>
                                      <p:rCtr x="-169" y="-5949"/>
                                    </p:animMotion>
                                  </p:childTnLst>
                                </p:cTn>
                              </p:par>
                              <p:par>
                                <p:cTn id="571" presetID="55" presetClass="entr" presetSubtype="0" fill="hold" nodeType="withEffect">
                                  <p:stCondLst>
                                    <p:cond delay="1195"/>
                                  </p:stCondLst>
                                  <p:childTnLst>
                                    <p:set>
                                      <p:cBhvr>
                                        <p:cTn id="572" dur="1" fill="hold">
                                          <p:stCondLst>
                                            <p:cond delay="0"/>
                                          </p:stCondLst>
                                        </p:cTn>
                                        <p:tgtEl>
                                          <p:spTgt spid="2348"/>
                                        </p:tgtEl>
                                        <p:attrNameLst>
                                          <p:attrName>style.visibility</p:attrName>
                                        </p:attrNameLst>
                                      </p:cBhvr>
                                      <p:to>
                                        <p:strVal val="visible"/>
                                      </p:to>
                                    </p:set>
                                    <p:anim calcmode="lin" valueType="num">
                                      <p:cBhvr>
                                        <p:cTn id="573" dur="250" fill="hold"/>
                                        <p:tgtEl>
                                          <p:spTgt spid="2348"/>
                                        </p:tgtEl>
                                        <p:attrNameLst>
                                          <p:attrName>ppt_w</p:attrName>
                                        </p:attrNameLst>
                                      </p:cBhvr>
                                      <p:tavLst>
                                        <p:tav tm="0">
                                          <p:val>
                                            <p:strVal val="#ppt_w*0.70"/>
                                          </p:val>
                                        </p:tav>
                                        <p:tav tm="100000">
                                          <p:val>
                                            <p:strVal val="#ppt_w"/>
                                          </p:val>
                                        </p:tav>
                                      </p:tavLst>
                                    </p:anim>
                                    <p:anim calcmode="lin" valueType="num">
                                      <p:cBhvr>
                                        <p:cTn id="574" dur="250" fill="hold"/>
                                        <p:tgtEl>
                                          <p:spTgt spid="2348"/>
                                        </p:tgtEl>
                                        <p:attrNameLst>
                                          <p:attrName>ppt_h</p:attrName>
                                        </p:attrNameLst>
                                      </p:cBhvr>
                                      <p:tavLst>
                                        <p:tav tm="0">
                                          <p:val>
                                            <p:strVal val="#ppt_h"/>
                                          </p:val>
                                        </p:tav>
                                        <p:tav tm="100000">
                                          <p:val>
                                            <p:strVal val="#ppt_h"/>
                                          </p:val>
                                        </p:tav>
                                      </p:tavLst>
                                    </p:anim>
                                    <p:animEffect transition="in" filter="fade">
                                      <p:cBhvr>
                                        <p:cTn id="575" dur="250"/>
                                        <p:tgtEl>
                                          <p:spTgt spid="2348"/>
                                        </p:tgtEl>
                                      </p:cBhvr>
                                    </p:animEffect>
                                  </p:childTnLst>
                                </p:cTn>
                              </p:par>
                              <p:par>
                                <p:cTn id="576" presetID="23" presetClass="exit" presetSubtype="272" fill="hold" nodeType="withEffect">
                                  <p:stCondLst>
                                    <p:cond delay="1195"/>
                                  </p:stCondLst>
                                  <p:childTnLst>
                                    <p:anim calcmode="lin" valueType="num">
                                      <p:cBhvr>
                                        <p:cTn id="577" dur="2000"/>
                                        <p:tgtEl>
                                          <p:spTgt spid="2348"/>
                                        </p:tgtEl>
                                        <p:attrNameLst>
                                          <p:attrName>ppt_w</p:attrName>
                                        </p:attrNameLst>
                                      </p:cBhvr>
                                      <p:tavLst>
                                        <p:tav tm="0">
                                          <p:val>
                                            <p:strVal val="ppt_w"/>
                                          </p:val>
                                        </p:tav>
                                        <p:tav tm="100000">
                                          <p:val>
                                            <p:strVal val="4/3*ppt_w"/>
                                          </p:val>
                                        </p:tav>
                                      </p:tavLst>
                                    </p:anim>
                                    <p:anim calcmode="lin" valueType="num">
                                      <p:cBhvr>
                                        <p:cTn id="578" dur="2000"/>
                                        <p:tgtEl>
                                          <p:spTgt spid="2348"/>
                                        </p:tgtEl>
                                        <p:attrNameLst>
                                          <p:attrName>ppt_h</p:attrName>
                                        </p:attrNameLst>
                                      </p:cBhvr>
                                      <p:tavLst>
                                        <p:tav tm="0">
                                          <p:val>
                                            <p:strVal val="ppt_h"/>
                                          </p:val>
                                        </p:tav>
                                        <p:tav tm="100000">
                                          <p:val>
                                            <p:strVal val="4/3*ppt_h"/>
                                          </p:val>
                                        </p:tav>
                                      </p:tavLst>
                                    </p:anim>
                                    <p:set>
                                      <p:cBhvr>
                                        <p:cTn id="579" dur="1" fill="hold">
                                          <p:stCondLst>
                                            <p:cond delay="1999"/>
                                          </p:stCondLst>
                                        </p:cTn>
                                        <p:tgtEl>
                                          <p:spTgt spid="2348"/>
                                        </p:tgtEl>
                                        <p:attrNameLst>
                                          <p:attrName>style.visibility</p:attrName>
                                        </p:attrNameLst>
                                      </p:cBhvr>
                                      <p:to>
                                        <p:strVal val="hidden"/>
                                      </p:to>
                                    </p:set>
                                  </p:childTnLst>
                                </p:cTn>
                              </p:par>
                              <p:par>
                                <p:cTn id="580" presetID="10" presetClass="exit" presetSubtype="0" fill="hold" nodeType="withEffect">
                                  <p:stCondLst>
                                    <p:cond delay="1195"/>
                                  </p:stCondLst>
                                  <p:childTnLst>
                                    <p:animEffect transition="out" filter="fade">
                                      <p:cBhvr>
                                        <p:cTn id="581" dur="2000"/>
                                        <p:tgtEl>
                                          <p:spTgt spid="2348"/>
                                        </p:tgtEl>
                                      </p:cBhvr>
                                    </p:animEffect>
                                    <p:set>
                                      <p:cBhvr>
                                        <p:cTn id="582" dur="1" fill="hold">
                                          <p:stCondLst>
                                            <p:cond delay="1999"/>
                                          </p:stCondLst>
                                        </p:cTn>
                                        <p:tgtEl>
                                          <p:spTgt spid="2348"/>
                                        </p:tgtEl>
                                        <p:attrNameLst>
                                          <p:attrName>style.visibility</p:attrName>
                                        </p:attrNameLst>
                                      </p:cBhvr>
                                      <p:to>
                                        <p:strVal val="hidden"/>
                                      </p:to>
                                    </p:set>
                                  </p:childTnLst>
                                </p:cTn>
                              </p:par>
                              <p:par>
                                <p:cTn id="583" presetID="6" presetClass="emph" presetSubtype="0" fill="hold" nodeType="withEffect">
                                  <p:stCondLst>
                                    <p:cond delay="1195"/>
                                  </p:stCondLst>
                                  <p:childTnLst>
                                    <p:animScale>
                                      <p:cBhvr>
                                        <p:cTn id="584" dur="2000" fill="hold"/>
                                        <p:tgtEl>
                                          <p:spTgt spid="2348"/>
                                        </p:tgtEl>
                                      </p:cBhvr>
                                      <p:by x="250000" y="250000"/>
                                    </p:animScale>
                                  </p:childTnLst>
                                </p:cTn>
                              </p:par>
                              <p:par>
                                <p:cTn id="585" presetID="42" presetClass="path" presetSubtype="0" decel="100000" fill="hold" nodeType="withEffect">
                                  <p:stCondLst>
                                    <p:cond delay="1195"/>
                                  </p:stCondLst>
                                  <p:childTnLst>
                                    <p:animMotion origin="layout" path="M -4.58333E-6 4.81481E-6 L -0.00325 -0.11899 " pathEditMode="relative" rAng="0" ptsTypes="AA">
                                      <p:cBhvr>
                                        <p:cTn id="586" dur="2000" fill="hold"/>
                                        <p:tgtEl>
                                          <p:spTgt spid="2348"/>
                                        </p:tgtEl>
                                        <p:attrNameLst>
                                          <p:attrName>ppt_x</p:attrName>
                                          <p:attrName>ppt_y</p:attrName>
                                        </p:attrNameLst>
                                      </p:cBhvr>
                                      <p:rCtr x="-169" y="-5949"/>
                                    </p:animMotion>
                                  </p:childTnLst>
                                </p:cTn>
                              </p:par>
                              <p:par>
                                <p:cTn id="587" presetID="55" presetClass="entr" presetSubtype="0" fill="hold" nodeType="withEffect">
                                  <p:stCondLst>
                                    <p:cond delay="1260"/>
                                  </p:stCondLst>
                                  <p:childTnLst>
                                    <p:set>
                                      <p:cBhvr>
                                        <p:cTn id="588" dur="1" fill="hold">
                                          <p:stCondLst>
                                            <p:cond delay="0"/>
                                          </p:stCondLst>
                                        </p:cTn>
                                        <p:tgtEl>
                                          <p:spTgt spid="2349"/>
                                        </p:tgtEl>
                                        <p:attrNameLst>
                                          <p:attrName>style.visibility</p:attrName>
                                        </p:attrNameLst>
                                      </p:cBhvr>
                                      <p:to>
                                        <p:strVal val="visible"/>
                                      </p:to>
                                    </p:set>
                                    <p:anim calcmode="lin" valueType="num">
                                      <p:cBhvr>
                                        <p:cTn id="589" dur="250" fill="hold"/>
                                        <p:tgtEl>
                                          <p:spTgt spid="2349"/>
                                        </p:tgtEl>
                                        <p:attrNameLst>
                                          <p:attrName>ppt_w</p:attrName>
                                        </p:attrNameLst>
                                      </p:cBhvr>
                                      <p:tavLst>
                                        <p:tav tm="0">
                                          <p:val>
                                            <p:strVal val="#ppt_w*0.70"/>
                                          </p:val>
                                        </p:tav>
                                        <p:tav tm="100000">
                                          <p:val>
                                            <p:strVal val="#ppt_w"/>
                                          </p:val>
                                        </p:tav>
                                      </p:tavLst>
                                    </p:anim>
                                    <p:anim calcmode="lin" valueType="num">
                                      <p:cBhvr>
                                        <p:cTn id="590" dur="250" fill="hold"/>
                                        <p:tgtEl>
                                          <p:spTgt spid="2349"/>
                                        </p:tgtEl>
                                        <p:attrNameLst>
                                          <p:attrName>ppt_h</p:attrName>
                                        </p:attrNameLst>
                                      </p:cBhvr>
                                      <p:tavLst>
                                        <p:tav tm="0">
                                          <p:val>
                                            <p:strVal val="#ppt_h"/>
                                          </p:val>
                                        </p:tav>
                                        <p:tav tm="100000">
                                          <p:val>
                                            <p:strVal val="#ppt_h"/>
                                          </p:val>
                                        </p:tav>
                                      </p:tavLst>
                                    </p:anim>
                                    <p:animEffect transition="in" filter="fade">
                                      <p:cBhvr>
                                        <p:cTn id="591" dur="250"/>
                                        <p:tgtEl>
                                          <p:spTgt spid="2349"/>
                                        </p:tgtEl>
                                      </p:cBhvr>
                                    </p:animEffect>
                                  </p:childTnLst>
                                </p:cTn>
                              </p:par>
                              <p:par>
                                <p:cTn id="592" presetID="23" presetClass="exit" presetSubtype="272" fill="hold" nodeType="withEffect">
                                  <p:stCondLst>
                                    <p:cond delay="1260"/>
                                  </p:stCondLst>
                                  <p:childTnLst>
                                    <p:anim calcmode="lin" valueType="num">
                                      <p:cBhvr>
                                        <p:cTn id="593" dur="2000"/>
                                        <p:tgtEl>
                                          <p:spTgt spid="2349"/>
                                        </p:tgtEl>
                                        <p:attrNameLst>
                                          <p:attrName>ppt_w</p:attrName>
                                        </p:attrNameLst>
                                      </p:cBhvr>
                                      <p:tavLst>
                                        <p:tav tm="0">
                                          <p:val>
                                            <p:strVal val="ppt_w"/>
                                          </p:val>
                                        </p:tav>
                                        <p:tav tm="100000">
                                          <p:val>
                                            <p:strVal val="4/3*ppt_w"/>
                                          </p:val>
                                        </p:tav>
                                      </p:tavLst>
                                    </p:anim>
                                    <p:anim calcmode="lin" valueType="num">
                                      <p:cBhvr>
                                        <p:cTn id="594" dur="2000"/>
                                        <p:tgtEl>
                                          <p:spTgt spid="2349"/>
                                        </p:tgtEl>
                                        <p:attrNameLst>
                                          <p:attrName>ppt_h</p:attrName>
                                        </p:attrNameLst>
                                      </p:cBhvr>
                                      <p:tavLst>
                                        <p:tav tm="0">
                                          <p:val>
                                            <p:strVal val="ppt_h"/>
                                          </p:val>
                                        </p:tav>
                                        <p:tav tm="100000">
                                          <p:val>
                                            <p:strVal val="4/3*ppt_h"/>
                                          </p:val>
                                        </p:tav>
                                      </p:tavLst>
                                    </p:anim>
                                    <p:set>
                                      <p:cBhvr>
                                        <p:cTn id="595" dur="1" fill="hold">
                                          <p:stCondLst>
                                            <p:cond delay="1999"/>
                                          </p:stCondLst>
                                        </p:cTn>
                                        <p:tgtEl>
                                          <p:spTgt spid="2349"/>
                                        </p:tgtEl>
                                        <p:attrNameLst>
                                          <p:attrName>style.visibility</p:attrName>
                                        </p:attrNameLst>
                                      </p:cBhvr>
                                      <p:to>
                                        <p:strVal val="hidden"/>
                                      </p:to>
                                    </p:set>
                                  </p:childTnLst>
                                </p:cTn>
                              </p:par>
                              <p:par>
                                <p:cTn id="596" presetID="10" presetClass="exit" presetSubtype="0" fill="hold" nodeType="withEffect">
                                  <p:stCondLst>
                                    <p:cond delay="1260"/>
                                  </p:stCondLst>
                                  <p:childTnLst>
                                    <p:animEffect transition="out" filter="fade">
                                      <p:cBhvr>
                                        <p:cTn id="597" dur="2000"/>
                                        <p:tgtEl>
                                          <p:spTgt spid="2349"/>
                                        </p:tgtEl>
                                      </p:cBhvr>
                                    </p:animEffect>
                                    <p:set>
                                      <p:cBhvr>
                                        <p:cTn id="598" dur="1" fill="hold">
                                          <p:stCondLst>
                                            <p:cond delay="1999"/>
                                          </p:stCondLst>
                                        </p:cTn>
                                        <p:tgtEl>
                                          <p:spTgt spid="2349"/>
                                        </p:tgtEl>
                                        <p:attrNameLst>
                                          <p:attrName>style.visibility</p:attrName>
                                        </p:attrNameLst>
                                      </p:cBhvr>
                                      <p:to>
                                        <p:strVal val="hidden"/>
                                      </p:to>
                                    </p:set>
                                  </p:childTnLst>
                                </p:cTn>
                              </p:par>
                              <p:par>
                                <p:cTn id="599" presetID="6" presetClass="emph" presetSubtype="0" fill="hold" nodeType="withEffect">
                                  <p:stCondLst>
                                    <p:cond delay="1260"/>
                                  </p:stCondLst>
                                  <p:childTnLst>
                                    <p:animScale>
                                      <p:cBhvr>
                                        <p:cTn id="600" dur="2000" fill="hold"/>
                                        <p:tgtEl>
                                          <p:spTgt spid="2349"/>
                                        </p:tgtEl>
                                      </p:cBhvr>
                                      <p:by x="250000" y="250000"/>
                                    </p:animScale>
                                  </p:childTnLst>
                                </p:cTn>
                              </p:par>
                              <p:par>
                                <p:cTn id="601" presetID="42" presetClass="path" presetSubtype="0" decel="100000" fill="hold" nodeType="withEffect">
                                  <p:stCondLst>
                                    <p:cond delay="1260"/>
                                  </p:stCondLst>
                                  <p:childTnLst>
                                    <p:animMotion origin="layout" path="M 6.25E-7 4.81481E-6 L -0.00326 -0.11899 " pathEditMode="relative" rAng="0" ptsTypes="AA">
                                      <p:cBhvr>
                                        <p:cTn id="602" dur="2000" fill="hold"/>
                                        <p:tgtEl>
                                          <p:spTgt spid="2349"/>
                                        </p:tgtEl>
                                        <p:attrNameLst>
                                          <p:attrName>ppt_x</p:attrName>
                                          <p:attrName>ppt_y</p:attrName>
                                        </p:attrNameLst>
                                      </p:cBhvr>
                                      <p:rCtr x="-169" y="-5949"/>
                                    </p:animMotion>
                                  </p:childTnLst>
                                </p:cTn>
                              </p:par>
                              <p:par>
                                <p:cTn id="603" presetID="55" presetClass="entr" presetSubtype="0" fill="hold" nodeType="withEffect">
                                  <p:stCondLst>
                                    <p:cond delay="1325"/>
                                  </p:stCondLst>
                                  <p:childTnLst>
                                    <p:set>
                                      <p:cBhvr>
                                        <p:cTn id="604" dur="1" fill="hold">
                                          <p:stCondLst>
                                            <p:cond delay="0"/>
                                          </p:stCondLst>
                                        </p:cTn>
                                        <p:tgtEl>
                                          <p:spTgt spid="2350"/>
                                        </p:tgtEl>
                                        <p:attrNameLst>
                                          <p:attrName>style.visibility</p:attrName>
                                        </p:attrNameLst>
                                      </p:cBhvr>
                                      <p:to>
                                        <p:strVal val="visible"/>
                                      </p:to>
                                    </p:set>
                                    <p:anim calcmode="lin" valueType="num">
                                      <p:cBhvr>
                                        <p:cTn id="605" dur="250" fill="hold"/>
                                        <p:tgtEl>
                                          <p:spTgt spid="2350"/>
                                        </p:tgtEl>
                                        <p:attrNameLst>
                                          <p:attrName>ppt_w</p:attrName>
                                        </p:attrNameLst>
                                      </p:cBhvr>
                                      <p:tavLst>
                                        <p:tav tm="0">
                                          <p:val>
                                            <p:strVal val="#ppt_w*0.70"/>
                                          </p:val>
                                        </p:tav>
                                        <p:tav tm="100000">
                                          <p:val>
                                            <p:strVal val="#ppt_w"/>
                                          </p:val>
                                        </p:tav>
                                      </p:tavLst>
                                    </p:anim>
                                    <p:anim calcmode="lin" valueType="num">
                                      <p:cBhvr>
                                        <p:cTn id="606" dur="250" fill="hold"/>
                                        <p:tgtEl>
                                          <p:spTgt spid="2350"/>
                                        </p:tgtEl>
                                        <p:attrNameLst>
                                          <p:attrName>ppt_h</p:attrName>
                                        </p:attrNameLst>
                                      </p:cBhvr>
                                      <p:tavLst>
                                        <p:tav tm="0">
                                          <p:val>
                                            <p:strVal val="#ppt_h"/>
                                          </p:val>
                                        </p:tav>
                                        <p:tav tm="100000">
                                          <p:val>
                                            <p:strVal val="#ppt_h"/>
                                          </p:val>
                                        </p:tav>
                                      </p:tavLst>
                                    </p:anim>
                                    <p:animEffect transition="in" filter="fade">
                                      <p:cBhvr>
                                        <p:cTn id="607" dur="250"/>
                                        <p:tgtEl>
                                          <p:spTgt spid="2350"/>
                                        </p:tgtEl>
                                      </p:cBhvr>
                                    </p:animEffect>
                                  </p:childTnLst>
                                </p:cTn>
                              </p:par>
                              <p:par>
                                <p:cTn id="608" presetID="23" presetClass="exit" presetSubtype="272" fill="hold" nodeType="withEffect">
                                  <p:stCondLst>
                                    <p:cond delay="1325"/>
                                  </p:stCondLst>
                                  <p:childTnLst>
                                    <p:anim calcmode="lin" valueType="num">
                                      <p:cBhvr>
                                        <p:cTn id="609" dur="2000"/>
                                        <p:tgtEl>
                                          <p:spTgt spid="2350"/>
                                        </p:tgtEl>
                                        <p:attrNameLst>
                                          <p:attrName>ppt_w</p:attrName>
                                        </p:attrNameLst>
                                      </p:cBhvr>
                                      <p:tavLst>
                                        <p:tav tm="0">
                                          <p:val>
                                            <p:strVal val="ppt_w"/>
                                          </p:val>
                                        </p:tav>
                                        <p:tav tm="100000">
                                          <p:val>
                                            <p:strVal val="4/3*ppt_w"/>
                                          </p:val>
                                        </p:tav>
                                      </p:tavLst>
                                    </p:anim>
                                    <p:anim calcmode="lin" valueType="num">
                                      <p:cBhvr>
                                        <p:cTn id="610" dur="2000"/>
                                        <p:tgtEl>
                                          <p:spTgt spid="2350"/>
                                        </p:tgtEl>
                                        <p:attrNameLst>
                                          <p:attrName>ppt_h</p:attrName>
                                        </p:attrNameLst>
                                      </p:cBhvr>
                                      <p:tavLst>
                                        <p:tav tm="0">
                                          <p:val>
                                            <p:strVal val="ppt_h"/>
                                          </p:val>
                                        </p:tav>
                                        <p:tav tm="100000">
                                          <p:val>
                                            <p:strVal val="4/3*ppt_h"/>
                                          </p:val>
                                        </p:tav>
                                      </p:tavLst>
                                    </p:anim>
                                    <p:set>
                                      <p:cBhvr>
                                        <p:cTn id="611" dur="1" fill="hold">
                                          <p:stCondLst>
                                            <p:cond delay="1999"/>
                                          </p:stCondLst>
                                        </p:cTn>
                                        <p:tgtEl>
                                          <p:spTgt spid="2350"/>
                                        </p:tgtEl>
                                        <p:attrNameLst>
                                          <p:attrName>style.visibility</p:attrName>
                                        </p:attrNameLst>
                                      </p:cBhvr>
                                      <p:to>
                                        <p:strVal val="hidden"/>
                                      </p:to>
                                    </p:set>
                                  </p:childTnLst>
                                </p:cTn>
                              </p:par>
                              <p:par>
                                <p:cTn id="612" presetID="10" presetClass="exit" presetSubtype="0" fill="hold" nodeType="withEffect">
                                  <p:stCondLst>
                                    <p:cond delay="1325"/>
                                  </p:stCondLst>
                                  <p:childTnLst>
                                    <p:animEffect transition="out" filter="fade">
                                      <p:cBhvr>
                                        <p:cTn id="613" dur="2000"/>
                                        <p:tgtEl>
                                          <p:spTgt spid="2350"/>
                                        </p:tgtEl>
                                      </p:cBhvr>
                                    </p:animEffect>
                                    <p:set>
                                      <p:cBhvr>
                                        <p:cTn id="614" dur="1" fill="hold">
                                          <p:stCondLst>
                                            <p:cond delay="1999"/>
                                          </p:stCondLst>
                                        </p:cTn>
                                        <p:tgtEl>
                                          <p:spTgt spid="2350"/>
                                        </p:tgtEl>
                                        <p:attrNameLst>
                                          <p:attrName>style.visibility</p:attrName>
                                        </p:attrNameLst>
                                      </p:cBhvr>
                                      <p:to>
                                        <p:strVal val="hidden"/>
                                      </p:to>
                                    </p:set>
                                  </p:childTnLst>
                                </p:cTn>
                              </p:par>
                              <p:par>
                                <p:cTn id="615" presetID="6" presetClass="emph" presetSubtype="0" fill="hold" nodeType="withEffect">
                                  <p:stCondLst>
                                    <p:cond delay="1325"/>
                                  </p:stCondLst>
                                  <p:childTnLst>
                                    <p:animScale>
                                      <p:cBhvr>
                                        <p:cTn id="616" dur="2000" fill="hold"/>
                                        <p:tgtEl>
                                          <p:spTgt spid="2350"/>
                                        </p:tgtEl>
                                      </p:cBhvr>
                                      <p:by x="250000" y="250000"/>
                                    </p:animScale>
                                  </p:childTnLst>
                                </p:cTn>
                              </p:par>
                              <p:par>
                                <p:cTn id="617" presetID="42" presetClass="path" presetSubtype="0" decel="100000" fill="hold" nodeType="withEffect">
                                  <p:stCondLst>
                                    <p:cond delay="1325"/>
                                  </p:stCondLst>
                                  <p:childTnLst>
                                    <p:animMotion origin="layout" path="M 3.75E-6 4.81481E-6 L -0.00326 -0.11899 " pathEditMode="relative" rAng="0" ptsTypes="AA">
                                      <p:cBhvr>
                                        <p:cTn id="618" dur="2000" fill="hold"/>
                                        <p:tgtEl>
                                          <p:spTgt spid="2350"/>
                                        </p:tgtEl>
                                        <p:attrNameLst>
                                          <p:attrName>ppt_x</p:attrName>
                                          <p:attrName>ppt_y</p:attrName>
                                        </p:attrNameLst>
                                      </p:cBhvr>
                                      <p:rCtr x="-169" y="-5949"/>
                                    </p:animMotion>
                                  </p:childTnLst>
                                </p:cTn>
                              </p:par>
                              <p:par>
                                <p:cTn id="619" presetID="55" presetClass="entr" presetSubtype="0" fill="hold" nodeType="withEffect">
                                  <p:stCondLst>
                                    <p:cond delay="1390"/>
                                  </p:stCondLst>
                                  <p:childTnLst>
                                    <p:set>
                                      <p:cBhvr>
                                        <p:cTn id="620" dur="1" fill="hold">
                                          <p:stCondLst>
                                            <p:cond delay="0"/>
                                          </p:stCondLst>
                                        </p:cTn>
                                        <p:tgtEl>
                                          <p:spTgt spid="2351"/>
                                        </p:tgtEl>
                                        <p:attrNameLst>
                                          <p:attrName>style.visibility</p:attrName>
                                        </p:attrNameLst>
                                      </p:cBhvr>
                                      <p:to>
                                        <p:strVal val="visible"/>
                                      </p:to>
                                    </p:set>
                                    <p:anim calcmode="lin" valueType="num">
                                      <p:cBhvr>
                                        <p:cTn id="621" dur="250" fill="hold"/>
                                        <p:tgtEl>
                                          <p:spTgt spid="2351"/>
                                        </p:tgtEl>
                                        <p:attrNameLst>
                                          <p:attrName>ppt_w</p:attrName>
                                        </p:attrNameLst>
                                      </p:cBhvr>
                                      <p:tavLst>
                                        <p:tav tm="0">
                                          <p:val>
                                            <p:strVal val="#ppt_w*0.70"/>
                                          </p:val>
                                        </p:tav>
                                        <p:tav tm="100000">
                                          <p:val>
                                            <p:strVal val="#ppt_w"/>
                                          </p:val>
                                        </p:tav>
                                      </p:tavLst>
                                    </p:anim>
                                    <p:anim calcmode="lin" valueType="num">
                                      <p:cBhvr>
                                        <p:cTn id="622" dur="250" fill="hold"/>
                                        <p:tgtEl>
                                          <p:spTgt spid="2351"/>
                                        </p:tgtEl>
                                        <p:attrNameLst>
                                          <p:attrName>ppt_h</p:attrName>
                                        </p:attrNameLst>
                                      </p:cBhvr>
                                      <p:tavLst>
                                        <p:tav tm="0">
                                          <p:val>
                                            <p:strVal val="#ppt_h"/>
                                          </p:val>
                                        </p:tav>
                                        <p:tav tm="100000">
                                          <p:val>
                                            <p:strVal val="#ppt_h"/>
                                          </p:val>
                                        </p:tav>
                                      </p:tavLst>
                                    </p:anim>
                                    <p:animEffect transition="in" filter="fade">
                                      <p:cBhvr>
                                        <p:cTn id="623" dur="250"/>
                                        <p:tgtEl>
                                          <p:spTgt spid="2351"/>
                                        </p:tgtEl>
                                      </p:cBhvr>
                                    </p:animEffect>
                                  </p:childTnLst>
                                </p:cTn>
                              </p:par>
                              <p:par>
                                <p:cTn id="624" presetID="23" presetClass="exit" presetSubtype="272" fill="hold" nodeType="withEffect">
                                  <p:stCondLst>
                                    <p:cond delay="1390"/>
                                  </p:stCondLst>
                                  <p:childTnLst>
                                    <p:anim calcmode="lin" valueType="num">
                                      <p:cBhvr>
                                        <p:cTn id="625" dur="2000"/>
                                        <p:tgtEl>
                                          <p:spTgt spid="2351"/>
                                        </p:tgtEl>
                                        <p:attrNameLst>
                                          <p:attrName>ppt_w</p:attrName>
                                        </p:attrNameLst>
                                      </p:cBhvr>
                                      <p:tavLst>
                                        <p:tav tm="0">
                                          <p:val>
                                            <p:strVal val="ppt_w"/>
                                          </p:val>
                                        </p:tav>
                                        <p:tav tm="100000">
                                          <p:val>
                                            <p:strVal val="4/3*ppt_w"/>
                                          </p:val>
                                        </p:tav>
                                      </p:tavLst>
                                    </p:anim>
                                    <p:anim calcmode="lin" valueType="num">
                                      <p:cBhvr>
                                        <p:cTn id="626" dur="2000"/>
                                        <p:tgtEl>
                                          <p:spTgt spid="2351"/>
                                        </p:tgtEl>
                                        <p:attrNameLst>
                                          <p:attrName>ppt_h</p:attrName>
                                        </p:attrNameLst>
                                      </p:cBhvr>
                                      <p:tavLst>
                                        <p:tav tm="0">
                                          <p:val>
                                            <p:strVal val="ppt_h"/>
                                          </p:val>
                                        </p:tav>
                                        <p:tav tm="100000">
                                          <p:val>
                                            <p:strVal val="4/3*ppt_h"/>
                                          </p:val>
                                        </p:tav>
                                      </p:tavLst>
                                    </p:anim>
                                    <p:set>
                                      <p:cBhvr>
                                        <p:cTn id="627" dur="1" fill="hold">
                                          <p:stCondLst>
                                            <p:cond delay="1999"/>
                                          </p:stCondLst>
                                        </p:cTn>
                                        <p:tgtEl>
                                          <p:spTgt spid="2351"/>
                                        </p:tgtEl>
                                        <p:attrNameLst>
                                          <p:attrName>style.visibility</p:attrName>
                                        </p:attrNameLst>
                                      </p:cBhvr>
                                      <p:to>
                                        <p:strVal val="hidden"/>
                                      </p:to>
                                    </p:set>
                                  </p:childTnLst>
                                </p:cTn>
                              </p:par>
                              <p:par>
                                <p:cTn id="628" presetID="10" presetClass="exit" presetSubtype="0" fill="hold" nodeType="withEffect">
                                  <p:stCondLst>
                                    <p:cond delay="1390"/>
                                  </p:stCondLst>
                                  <p:childTnLst>
                                    <p:animEffect transition="out" filter="fade">
                                      <p:cBhvr>
                                        <p:cTn id="629" dur="2000"/>
                                        <p:tgtEl>
                                          <p:spTgt spid="2351"/>
                                        </p:tgtEl>
                                      </p:cBhvr>
                                    </p:animEffect>
                                    <p:set>
                                      <p:cBhvr>
                                        <p:cTn id="630" dur="1" fill="hold">
                                          <p:stCondLst>
                                            <p:cond delay="1999"/>
                                          </p:stCondLst>
                                        </p:cTn>
                                        <p:tgtEl>
                                          <p:spTgt spid="2351"/>
                                        </p:tgtEl>
                                        <p:attrNameLst>
                                          <p:attrName>style.visibility</p:attrName>
                                        </p:attrNameLst>
                                      </p:cBhvr>
                                      <p:to>
                                        <p:strVal val="hidden"/>
                                      </p:to>
                                    </p:set>
                                  </p:childTnLst>
                                </p:cTn>
                              </p:par>
                              <p:par>
                                <p:cTn id="631" presetID="6" presetClass="emph" presetSubtype="0" fill="hold" nodeType="withEffect">
                                  <p:stCondLst>
                                    <p:cond delay="1390"/>
                                  </p:stCondLst>
                                  <p:childTnLst>
                                    <p:animScale>
                                      <p:cBhvr>
                                        <p:cTn id="632" dur="2000" fill="hold"/>
                                        <p:tgtEl>
                                          <p:spTgt spid="2351"/>
                                        </p:tgtEl>
                                      </p:cBhvr>
                                      <p:by x="250000" y="250000"/>
                                    </p:animScale>
                                  </p:childTnLst>
                                </p:cTn>
                              </p:par>
                              <p:par>
                                <p:cTn id="633" presetID="42" presetClass="path" presetSubtype="0" decel="100000" fill="hold" nodeType="withEffect">
                                  <p:stCondLst>
                                    <p:cond delay="1390"/>
                                  </p:stCondLst>
                                  <p:childTnLst>
                                    <p:animMotion origin="layout" path="M -1.66667E-6 4.81481E-6 L -0.00325 -0.11899 " pathEditMode="relative" rAng="0" ptsTypes="AA">
                                      <p:cBhvr>
                                        <p:cTn id="634" dur="2000" fill="hold"/>
                                        <p:tgtEl>
                                          <p:spTgt spid="2351"/>
                                        </p:tgtEl>
                                        <p:attrNameLst>
                                          <p:attrName>ppt_x</p:attrName>
                                          <p:attrName>ppt_y</p:attrName>
                                        </p:attrNameLst>
                                      </p:cBhvr>
                                      <p:rCtr x="-169" y="-5949"/>
                                    </p:animMotion>
                                  </p:childTnLst>
                                </p:cTn>
                              </p:par>
                              <p:par>
                                <p:cTn id="635" presetID="55" presetClass="entr" presetSubtype="0" fill="hold" nodeType="withEffect">
                                  <p:stCondLst>
                                    <p:cond delay="1455"/>
                                  </p:stCondLst>
                                  <p:childTnLst>
                                    <p:set>
                                      <p:cBhvr>
                                        <p:cTn id="636" dur="1" fill="hold">
                                          <p:stCondLst>
                                            <p:cond delay="0"/>
                                          </p:stCondLst>
                                        </p:cTn>
                                        <p:tgtEl>
                                          <p:spTgt spid="2352"/>
                                        </p:tgtEl>
                                        <p:attrNameLst>
                                          <p:attrName>style.visibility</p:attrName>
                                        </p:attrNameLst>
                                      </p:cBhvr>
                                      <p:to>
                                        <p:strVal val="visible"/>
                                      </p:to>
                                    </p:set>
                                    <p:anim calcmode="lin" valueType="num">
                                      <p:cBhvr>
                                        <p:cTn id="637" dur="250" fill="hold"/>
                                        <p:tgtEl>
                                          <p:spTgt spid="2352"/>
                                        </p:tgtEl>
                                        <p:attrNameLst>
                                          <p:attrName>ppt_w</p:attrName>
                                        </p:attrNameLst>
                                      </p:cBhvr>
                                      <p:tavLst>
                                        <p:tav tm="0">
                                          <p:val>
                                            <p:strVal val="#ppt_w*0.70"/>
                                          </p:val>
                                        </p:tav>
                                        <p:tav tm="100000">
                                          <p:val>
                                            <p:strVal val="#ppt_w"/>
                                          </p:val>
                                        </p:tav>
                                      </p:tavLst>
                                    </p:anim>
                                    <p:anim calcmode="lin" valueType="num">
                                      <p:cBhvr>
                                        <p:cTn id="638" dur="250" fill="hold"/>
                                        <p:tgtEl>
                                          <p:spTgt spid="2352"/>
                                        </p:tgtEl>
                                        <p:attrNameLst>
                                          <p:attrName>ppt_h</p:attrName>
                                        </p:attrNameLst>
                                      </p:cBhvr>
                                      <p:tavLst>
                                        <p:tav tm="0">
                                          <p:val>
                                            <p:strVal val="#ppt_h"/>
                                          </p:val>
                                        </p:tav>
                                        <p:tav tm="100000">
                                          <p:val>
                                            <p:strVal val="#ppt_h"/>
                                          </p:val>
                                        </p:tav>
                                      </p:tavLst>
                                    </p:anim>
                                    <p:animEffect transition="in" filter="fade">
                                      <p:cBhvr>
                                        <p:cTn id="639" dur="250"/>
                                        <p:tgtEl>
                                          <p:spTgt spid="2352"/>
                                        </p:tgtEl>
                                      </p:cBhvr>
                                    </p:animEffect>
                                  </p:childTnLst>
                                </p:cTn>
                              </p:par>
                              <p:par>
                                <p:cTn id="640" presetID="23" presetClass="exit" presetSubtype="272" fill="hold" nodeType="withEffect">
                                  <p:stCondLst>
                                    <p:cond delay="1455"/>
                                  </p:stCondLst>
                                  <p:childTnLst>
                                    <p:anim calcmode="lin" valueType="num">
                                      <p:cBhvr>
                                        <p:cTn id="641" dur="2000"/>
                                        <p:tgtEl>
                                          <p:spTgt spid="2352"/>
                                        </p:tgtEl>
                                        <p:attrNameLst>
                                          <p:attrName>ppt_w</p:attrName>
                                        </p:attrNameLst>
                                      </p:cBhvr>
                                      <p:tavLst>
                                        <p:tav tm="0">
                                          <p:val>
                                            <p:strVal val="ppt_w"/>
                                          </p:val>
                                        </p:tav>
                                        <p:tav tm="100000">
                                          <p:val>
                                            <p:strVal val="4/3*ppt_w"/>
                                          </p:val>
                                        </p:tav>
                                      </p:tavLst>
                                    </p:anim>
                                    <p:anim calcmode="lin" valueType="num">
                                      <p:cBhvr>
                                        <p:cTn id="642" dur="2000"/>
                                        <p:tgtEl>
                                          <p:spTgt spid="2352"/>
                                        </p:tgtEl>
                                        <p:attrNameLst>
                                          <p:attrName>ppt_h</p:attrName>
                                        </p:attrNameLst>
                                      </p:cBhvr>
                                      <p:tavLst>
                                        <p:tav tm="0">
                                          <p:val>
                                            <p:strVal val="ppt_h"/>
                                          </p:val>
                                        </p:tav>
                                        <p:tav tm="100000">
                                          <p:val>
                                            <p:strVal val="4/3*ppt_h"/>
                                          </p:val>
                                        </p:tav>
                                      </p:tavLst>
                                    </p:anim>
                                    <p:set>
                                      <p:cBhvr>
                                        <p:cTn id="643" dur="1" fill="hold">
                                          <p:stCondLst>
                                            <p:cond delay="1999"/>
                                          </p:stCondLst>
                                        </p:cTn>
                                        <p:tgtEl>
                                          <p:spTgt spid="2352"/>
                                        </p:tgtEl>
                                        <p:attrNameLst>
                                          <p:attrName>style.visibility</p:attrName>
                                        </p:attrNameLst>
                                      </p:cBhvr>
                                      <p:to>
                                        <p:strVal val="hidden"/>
                                      </p:to>
                                    </p:set>
                                  </p:childTnLst>
                                </p:cTn>
                              </p:par>
                              <p:par>
                                <p:cTn id="644" presetID="10" presetClass="exit" presetSubtype="0" fill="hold" nodeType="withEffect">
                                  <p:stCondLst>
                                    <p:cond delay="1455"/>
                                  </p:stCondLst>
                                  <p:childTnLst>
                                    <p:animEffect transition="out" filter="fade">
                                      <p:cBhvr>
                                        <p:cTn id="645" dur="2000"/>
                                        <p:tgtEl>
                                          <p:spTgt spid="2352"/>
                                        </p:tgtEl>
                                      </p:cBhvr>
                                    </p:animEffect>
                                    <p:set>
                                      <p:cBhvr>
                                        <p:cTn id="646" dur="1" fill="hold">
                                          <p:stCondLst>
                                            <p:cond delay="1999"/>
                                          </p:stCondLst>
                                        </p:cTn>
                                        <p:tgtEl>
                                          <p:spTgt spid="2352"/>
                                        </p:tgtEl>
                                        <p:attrNameLst>
                                          <p:attrName>style.visibility</p:attrName>
                                        </p:attrNameLst>
                                      </p:cBhvr>
                                      <p:to>
                                        <p:strVal val="hidden"/>
                                      </p:to>
                                    </p:set>
                                  </p:childTnLst>
                                </p:cTn>
                              </p:par>
                              <p:par>
                                <p:cTn id="647" presetID="6" presetClass="emph" presetSubtype="0" fill="hold" nodeType="withEffect">
                                  <p:stCondLst>
                                    <p:cond delay="1455"/>
                                  </p:stCondLst>
                                  <p:childTnLst>
                                    <p:animScale>
                                      <p:cBhvr>
                                        <p:cTn id="648" dur="2000" fill="hold"/>
                                        <p:tgtEl>
                                          <p:spTgt spid="2352"/>
                                        </p:tgtEl>
                                      </p:cBhvr>
                                      <p:by x="250000" y="250000"/>
                                    </p:animScale>
                                  </p:childTnLst>
                                </p:cTn>
                              </p:par>
                              <p:par>
                                <p:cTn id="649" presetID="42" presetClass="path" presetSubtype="0" decel="100000" fill="hold" nodeType="withEffect">
                                  <p:stCondLst>
                                    <p:cond delay="1455"/>
                                  </p:stCondLst>
                                  <p:childTnLst>
                                    <p:animMotion origin="layout" path="M 3.54167E-6 4.81481E-6 L -0.00326 -0.11899 " pathEditMode="relative" rAng="0" ptsTypes="AA">
                                      <p:cBhvr>
                                        <p:cTn id="650" dur="2000" fill="hold"/>
                                        <p:tgtEl>
                                          <p:spTgt spid="2352"/>
                                        </p:tgtEl>
                                        <p:attrNameLst>
                                          <p:attrName>ppt_x</p:attrName>
                                          <p:attrName>ppt_y</p:attrName>
                                        </p:attrNameLst>
                                      </p:cBhvr>
                                      <p:rCtr x="-169" y="-5949"/>
                                    </p:animMotion>
                                  </p:childTnLst>
                                </p:cTn>
                              </p:par>
                              <p:par>
                                <p:cTn id="651" presetID="55" presetClass="entr" presetSubtype="0" fill="hold" nodeType="withEffect">
                                  <p:stCondLst>
                                    <p:cond delay="1520"/>
                                  </p:stCondLst>
                                  <p:childTnLst>
                                    <p:set>
                                      <p:cBhvr>
                                        <p:cTn id="652" dur="1" fill="hold">
                                          <p:stCondLst>
                                            <p:cond delay="0"/>
                                          </p:stCondLst>
                                        </p:cTn>
                                        <p:tgtEl>
                                          <p:spTgt spid="2353"/>
                                        </p:tgtEl>
                                        <p:attrNameLst>
                                          <p:attrName>style.visibility</p:attrName>
                                        </p:attrNameLst>
                                      </p:cBhvr>
                                      <p:to>
                                        <p:strVal val="visible"/>
                                      </p:to>
                                    </p:set>
                                    <p:anim calcmode="lin" valueType="num">
                                      <p:cBhvr>
                                        <p:cTn id="653" dur="250" fill="hold"/>
                                        <p:tgtEl>
                                          <p:spTgt spid="2353"/>
                                        </p:tgtEl>
                                        <p:attrNameLst>
                                          <p:attrName>ppt_w</p:attrName>
                                        </p:attrNameLst>
                                      </p:cBhvr>
                                      <p:tavLst>
                                        <p:tav tm="0">
                                          <p:val>
                                            <p:strVal val="#ppt_w*0.70"/>
                                          </p:val>
                                        </p:tav>
                                        <p:tav tm="100000">
                                          <p:val>
                                            <p:strVal val="#ppt_w"/>
                                          </p:val>
                                        </p:tav>
                                      </p:tavLst>
                                    </p:anim>
                                    <p:anim calcmode="lin" valueType="num">
                                      <p:cBhvr>
                                        <p:cTn id="654" dur="250" fill="hold"/>
                                        <p:tgtEl>
                                          <p:spTgt spid="2353"/>
                                        </p:tgtEl>
                                        <p:attrNameLst>
                                          <p:attrName>ppt_h</p:attrName>
                                        </p:attrNameLst>
                                      </p:cBhvr>
                                      <p:tavLst>
                                        <p:tav tm="0">
                                          <p:val>
                                            <p:strVal val="#ppt_h"/>
                                          </p:val>
                                        </p:tav>
                                        <p:tav tm="100000">
                                          <p:val>
                                            <p:strVal val="#ppt_h"/>
                                          </p:val>
                                        </p:tav>
                                      </p:tavLst>
                                    </p:anim>
                                    <p:animEffect transition="in" filter="fade">
                                      <p:cBhvr>
                                        <p:cTn id="655" dur="250"/>
                                        <p:tgtEl>
                                          <p:spTgt spid="2353"/>
                                        </p:tgtEl>
                                      </p:cBhvr>
                                    </p:animEffect>
                                  </p:childTnLst>
                                </p:cTn>
                              </p:par>
                              <p:par>
                                <p:cTn id="656" presetID="23" presetClass="exit" presetSubtype="272" fill="hold" nodeType="withEffect">
                                  <p:stCondLst>
                                    <p:cond delay="1520"/>
                                  </p:stCondLst>
                                  <p:childTnLst>
                                    <p:anim calcmode="lin" valueType="num">
                                      <p:cBhvr>
                                        <p:cTn id="657" dur="2000"/>
                                        <p:tgtEl>
                                          <p:spTgt spid="2353"/>
                                        </p:tgtEl>
                                        <p:attrNameLst>
                                          <p:attrName>ppt_w</p:attrName>
                                        </p:attrNameLst>
                                      </p:cBhvr>
                                      <p:tavLst>
                                        <p:tav tm="0">
                                          <p:val>
                                            <p:strVal val="ppt_w"/>
                                          </p:val>
                                        </p:tav>
                                        <p:tav tm="100000">
                                          <p:val>
                                            <p:strVal val="4/3*ppt_w"/>
                                          </p:val>
                                        </p:tav>
                                      </p:tavLst>
                                    </p:anim>
                                    <p:anim calcmode="lin" valueType="num">
                                      <p:cBhvr>
                                        <p:cTn id="658" dur="2000"/>
                                        <p:tgtEl>
                                          <p:spTgt spid="2353"/>
                                        </p:tgtEl>
                                        <p:attrNameLst>
                                          <p:attrName>ppt_h</p:attrName>
                                        </p:attrNameLst>
                                      </p:cBhvr>
                                      <p:tavLst>
                                        <p:tav tm="0">
                                          <p:val>
                                            <p:strVal val="ppt_h"/>
                                          </p:val>
                                        </p:tav>
                                        <p:tav tm="100000">
                                          <p:val>
                                            <p:strVal val="4/3*ppt_h"/>
                                          </p:val>
                                        </p:tav>
                                      </p:tavLst>
                                    </p:anim>
                                    <p:set>
                                      <p:cBhvr>
                                        <p:cTn id="659" dur="1" fill="hold">
                                          <p:stCondLst>
                                            <p:cond delay="1999"/>
                                          </p:stCondLst>
                                        </p:cTn>
                                        <p:tgtEl>
                                          <p:spTgt spid="2353"/>
                                        </p:tgtEl>
                                        <p:attrNameLst>
                                          <p:attrName>style.visibility</p:attrName>
                                        </p:attrNameLst>
                                      </p:cBhvr>
                                      <p:to>
                                        <p:strVal val="hidden"/>
                                      </p:to>
                                    </p:set>
                                  </p:childTnLst>
                                </p:cTn>
                              </p:par>
                              <p:par>
                                <p:cTn id="660" presetID="10" presetClass="exit" presetSubtype="0" fill="hold" nodeType="withEffect">
                                  <p:stCondLst>
                                    <p:cond delay="1520"/>
                                  </p:stCondLst>
                                  <p:childTnLst>
                                    <p:animEffect transition="out" filter="fade">
                                      <p:cBhvr>
                                        <p:cTn id="661" dur="2000"/>
                                        <p:tgtEl>
                                          <p:spTgt spid="2353"/>
                                        </p:tgtEl>
                                      </p:cBhvr>
                                    </p:animEffect>
                                    <p:set>
                                      <p:cBhvr>
                                        <p:cTn id="662" dur="1" fill="hold">
                                          <p:stCondLst>
                                            <p:cond delay="1999"/>
                                          </p:stCondLst>
                                        </p:cTn>
                                        <p:tgtEl>
                                          <p:spTgt spid="2353"/>
                                        </p:tgtEl>
                                        <p:attrNameLst>
                                          <p:attrName>style.visibility</p:attrName>
                                        </p:attrNameLst>
                                      </p:cBhvr>
                                      <p:to>
                                        <p:strVal val="hidden"/>
                                      </p:to>
                                    </p:set>
                                  </p:childTnLst>
                                </p:cTn>
                              </p:par>
                              <p:par>
                                <p:cTn id="663" presetID="6" presetClass="emph" presetSubtype="0" fill="hold" nodeType="withEffect">
                                  <p:stCondLst>
                                    <p:cond delay="1520"/>
                                  </p:stCondLst>
                                  <p:childTnLst>
                                    <p:animScale>
                                      <p:cBhvr>
                                        <p:cTn id="664" dur="2000" fill="hold"/>
                                        <p:tgtEl>
                                          <p:spTgt spid="2353"/>
                                        </p:tgtEl>
                                      </p:cBhvr>
                                      <p:by x="250000" y="250000"/>
                                    </p:animScale>
                                  </p:childTnLst>
                                </p:cTn>
                              </p:par>
                              <p:par>
                                <p:cTn id="665" presetID="42" presetClass="path" presetSubtype="0" decel="100000" fill="hold" nodeType="withEffect">
                                  <p:stCondLst>
                                    <p:cond delay="1520"/>
                                  </p:stCondLst>
                                  <p:childTnLst>
                                    <p:animMotion origin="layout" path="M 1.25E-6 4.81481E-6 L -0.00326 -0.11899 " pathEditMode="relative" rAng="0" ptsTypes="AA">
                                      <p:cBhvr>
                                        <p:cTn id="666" dur="2000" fill="hold"/>
                                        <p:tgtEl>
                                          <p:spTgt spid="2353"/>
                                        </p:tgtEl>
                                        <p:attrNameLst>
                                          <p:attrName>ppt_x</p:attrName>
                                          <p:attrName>ppt_y</p:attrName>
                                        </p:attrNameLst>
                                      </p:cBhvr>
                                      <p:rCtr x="-169" y="-5949"/>
                                    </p:animMotion>
                                  </p:childTnLst>
                                </p:cTn>
                              </p:par>
                              <p:par>
                                <p:cTn id="667" presetID="55" presetClass="entr" presetSubtype="0" fill="hold" nodeType="withEffect">
                                  <p:stCondLst>
                                    <p:cond delay="1585"/>
                                  </p:stCondLst>
                                  <p:childTnLst>
                                    <p:set>
                                      <p:cBhvr>
                                        <p:cTn id="668" dur="1" fill="hold">
                                          <p:stCondLst>
                                            <p:cond delay="0"/>
                                          </p:stCondLst>
                                        </p:cTn>
                                        <p:tgtEl>
                                          <p:spTgt spid="2354"/>
                                        </p:tgtEl>
                                        <p:attrNameLst>
                                          <p:attrName>style.visibility</p:attrName>
                                        </p:attrNameLst>
                                      </p:cBhvr>
                                      <p:to>
                                        <p:strVal val="visible"/>
                                      </p:to>
                                    </p:set>
                                    <p:anim calcmode="lin" valueType="num">
                                      <p:cBhvr>
                                        <p:cTn id="669" dur="250" fill="hold"/>
                                        <p:tgtEl>
                                          <p:spTgt spid="2354"/>
                                        </p:tgtEl>
                                        <p:attrNameLst>
                                          <p:attrName>ppt_w</p:attrName>
                                        </p:attrNameLst>
                                      </p:cBhvr>
                                      <p:tavLst>
                                        <p:tav tm="0">
                                          <p:val>
                                            <p:strVal val="#ppt_w*0.70"/>
                                          </p:val>
                                        </p:tav>
                                        <p:tav tm="100000">
                                          <p:val>
                                            <p:strVal val="#ppt_w"/>
                                          </p:val>
                                        </p:tav>
                                      </p:tavLst>
                                    </p:anim>
                                    <p:anim calcmode="lin" valueType="num">
                                      <p:cBhvr>
                                        <p:cTn id="670" dur="250" fill="hold"/>
                                        <p:tgtEl>
                                          <p:spTgt spid="2354"/>
                                        </p:tgtEl>
                                        <p:attrNameLst>
                                          <p:attrName>ppt_h</p:attrName>
                                        </p:attrNameLst>
                                      </p:cBhvr>
                                      <p:tavLst>
                                        <p:tav tm="0">
                                          <p:val>
                                            <p:strVal val="#ppt_h"/>
                                          </p:val>
                                        </p:tav>
                                        <p:tav tm="100000">
                                          <p:val>
                                            <p:strVal val="#ppt_h"/>
                                          </p:val>
                                        </p:tav>
                                      </p:tavLst>
                                    </p:anim>
                                    <p:animEffect transition="in" filter="fade">
                                      <p:cBhvr>
                                        <p:cTn id="671" dur="250"/>
                                        <p:tgtEl>
                                          <p:spTgt spid="2354"/>
                                        </p:tgtEl>
                                      </p:cBhvr>
                                    </p:animEffect>
                                  </p:childTnLst>
                                </p:cTn>
                              </p:par>
                              <p:par>
                                <p:cTn id="672" presetID="23" presetClass="exit" presetSubtype="272" fill="hold" nodeType="withEffect">
                                  <p:stCondLst>
                                    <p:cond delay="1585"/>
                                  </p:stCondLst>
                                  <p:childTnLst>
                                    <p:anim calcmode="lin" valueType="num">
                                      <p:cBhvr>
                                        <p:cTn id="673" dur="2000"/>
                                        <p:tgtEl>
                                          <p:spTgt spid="2354"/>
                                        </p:tgtEl>
                                        <p:attrNameLst>
                                          <p:attrName>ppt_w</p:attrName>
                                        </p:attrNameLst>
                                      </p:cBhvr>
                                      <p:tavLst>
                                        <p:tav tm="0">
                                          <p:val>
                                            <p:strVal val="ppt_w"/>
                                          </p:val>
                                        </p:tav>
                                        <p:tav tm="100000">
                                          <p:val>
                                            <p:strVal val="4/3*ppt_w"/>
                                          </p:val>
                                        </p:tav>
                                      </p:tavLst>
                                    </p:anim>
                                    <p:anim calcmode="lin" valueType="num">
                                      <p:cBhvr>
                                        <p:cTn id="674" dur="2000"/>
                                        <p:tgtEl>
                                          <p:spTgt spid="2354"/>
                                        </p:tgtEl>
                                        <p:attrNameLst>
                                          <p:attrName>ppt_h</p:attrName>
                                        </p:attrNameLst>
                                      </p:cBhvr>
                                      <p:tavLst>
                                        <p:tav tm="0">
                                          <p:val>
                                            <p:strVal val="ppt_h"/>
                                          </p:val>
                                        </p:tav>
                                        <p:tav tm="100000">
                                          <p:val>
                                            <p:strVal val="4/3*ppt_h"/>
                                          </p:val>
                                        </p:tav>
                                      </p:tavLst>
                                    </p:anim>
                                    <p:set>
                                      <p:cBhvr>
                                        <p:cTn id="675" dur="1" fill="hold">
                                          <p:stCondLst>
                                            <p:cond delay="1999"/>
                                          </p:stCondLst>
                                        </p:cTn>
                                        <p:tgtEl>
                                          <p:spTgt spid="2354"/>
                                        </p:tgtEl>
                                        <p:attrNameLst>
                                          <p:attrName>style.visibility</p:attrName>
                                        </p:attrNameLst>
                                      </p:cBhvr>
                                      <p:to>
                                        <p:strVal val="hidden"/>
                                      </p:to>
                                    </p:set>
                                  </p:childTnLst>
                                </p:cTn>
                              </p:par>
                              <p:par>
                                <p:cTn id="676" presetID="10" presetClass="exit" presetSubtype="0" fill="hold" nodeType="withEffect">
                                  <p:stCondLst>
                                    <p:cond delay="1585"/>
                                  </p:stCondLst>
                                  <p:childTnLst>
                                    <p:animEffect transition="out" filter="fade">
                                      <p:cBhvr>
                                        <p:cTn id="677" dur="2000"/>
                                        <p:tgtEl>
                                          <p:spTgt spid="2354"/>
                                        </p:tgtEl>
                                      </p:cBhvr>
                                    </p:animEffect>
                                    <p:set>
                                      <p:cBhvr>
                                        <p:cTn id="678" dur="1" fill="hold">
                                          <p:stCondLst>
                                            <p:cond delay="1999"/>
                                          </p:stCondLst>
                                        </p:cTn>
                                        <p:tgtEl>
                                          <p:spTgt spid="2354"/>
                                        </p:tgtEl>
                                        <p:attrNameLst>
                                          <p:attrName>style.visibility</p:attrName>
                                        </p:attrNameLst>
                                      </p:cBhvr>
                                      <p:to>
                                        <p:strVal val="hidden"/>
                                      </p:to>
                                    </p:set>
                                  </p:childTnLst>
                                </p:cTn>
                              </p:par>
                              <p:par>
                                <p:cTn id="679" presetID="6" presetClass="emph" presetSubtype="0" fill="hold" nodeType="withEffect">
                                  <p:stCondLst>
                                    <p:cond delay="1585"/>
                                  </p:stCondLst>
                                  <p:childTnLst>
                                    <p:animScale>
                                      <p:cBhvr>
                                        <p:cTn id="680" dur="2000" fill="hold"/>
                                        <p:tgtEl>
                                          <p:spTgt spid="2354"/>
                                        </p:tgtEl>
                                      </p:cBhvr>
                                      <p:by x="250000" y="250000"/>
                                    </p:animScale>
                                  </p:childTnLst>
                                </p:cTn>
                              </p:par>
                              <p:par>
                                <p:cTn id="681" presetID="42" presetClass="path" presetSubtype="0" decel="100000" fill="hold" nodeType="withEffect">
                                  <p:stCondLst>
                                    <p:cond delay="1585"/>
                                  </p:stCondLst>
                                  <p:childTnLst>
                                    <p:animMotion origin="layout" path="M -1.66667E-6 4.81481E-6 L -0.00325 -0.11899 " pathEditMode="relative" rAng="0" ptsTypes="AA">
                                      <p:cBhvr>
                                        <p:cTn id="682" dur="2000" fill="hold"/>
                                        <p:tgtEl>
                                          <p:spTgt spid="2354"/>
                                        </p:tgtEl>
                                        <p:attrNameLst>
                                          <p:attrName>ppt_x</p:attrName>
                                          <p:attrName>ppt_y</p:attrName>
                                        </p:attrNameLst>
                                      </p:cBhvr>
                                      <p:rCtr x="-169" y="-5949"/>
                                    </p:animMotion>
                                  </p:childTnLst>
                                </p:cTn>
                              </p:par>
                              <p:par>
                                <p:cTn id="683" presetID="55" presetClass="entr" presetSubtype="0" fill="hold" nodeType="withEffect">
                                  <p:stCondLst>
                                    <p:cond delay="1650"/>
                                  </p:stCondLst>
                                  <p:childTnLst>
                                    <p:set>
                                      <p:cBhvr>
                                        <p:cTn id="684" dur="1" fill="hold">
                                          <p:stCondLst>
                                            <p:cond delay="0"/>
                                          </p:stCondLst>
                                        </p:cTn>
                                        <p:tgtEl>
                                          <p:spTgt spid="2355"/>
                                        </p:tgtEl>
                                        <p:attrNameLst>
                                          <p:attrName>style.visibility</p:attrName>
                                        </p:attrNameLst>
                                      </p:cBhvr>
                                      <p:to>
                                        <p:strVal val="visible"/>
                                      </p:to>
                                    </p:set>
                                    <p:anim calcmode="lin" valueType="num">
                                      <p:cBhvr>
                                        <p:cTn id="685" dur="250" fill="hold"/>
                                        <p:tgtEl>
                                          <p:spTgt spid="2355"/>
                                        </p:tgtEl>
                                        <p:attrNameLst>
                                          <p:attrName>ppt_w</p:attrName>
                                        </p:attrNameLst>
                                      </p:cBhvr>
                                      <p:tavLst>
                                        <p:tav tm="0">
                                          <p:val>
                                            <p:strVal val="#ppt_w*0.70"/>
                                          </p:val>
                                        </p:tav>
                                        <p:tav tm="100000">
                                          <p:val>
                                            <p:strVal val="#ppt_w"/>
                                          </p:val>
                                        </p:tav>
                                      </p:tavLst>
                                    </p:anim>
                                    <p:anim calcmode="lin" valueType="num">
                                      <p:cBhvr>
                                        <p:cTn id="686" dur="250" fill="hold"/>
                                        <p:tgtEl>
                                          <p:spTgt spid="2355"/>
                                        </p:tgtEl>
                                        <p:attrNameLst>
                                          <p:attrName>ppt_h</p:attrName>
                                        </p:attrNameLst>
                                      </p:cBhvr>
                                      <p:tavLst>
                                        <p:tav tm="0">
                                          <p:val>
                                            <p:strVal val="#ppt_h"/>
                                          </p:val>
                                        </p:tav>
                                        <p:tav tm="100000">
                                          <p:val>
                                            <p:strVal val="#ppt_h"/>
                                          </p:val>
                                        </p:tav>
                                      </p:tavLst>
                                    </p:anim>
                                    <p:animEffect transition="in" filter="fade">
                                      <p:cBhvr>
                                        <p:cTn id="687" dur="250"/>
                                        <p:tgtEl>
                                          <p:spTgt spid="2355"/>
                                        </p:tgtEl>
                                      </p:cBhvr>
                                    </p:animEffect>
                                  </p:childTnLst>
                                </p:cTn>
                              </p:par>
                              <p:par>
                                <p:cTn id="688" presetID="23" presetClass="exit" presetSubtype="272" fill="hold" nodeType="withEffect">
                                  <p:stCondLst>
                                    <p:cond delay="1650"/>
                                  </p:stCondLst>
                                  <p:childTnLst>
                                    <p:anim calcmode="lin" valueType="num">
                                      <p:cBhvr>
                                        <p:cTn id="689" dur="2000"/>
                                        <p:tgtEl>
                                          <p:spTgt spid="2355"/>
                                        </p:tgtEl>
                                        <p:attrNameLst>
                                          <p:attrName>ppt_w</p:attrName>
                                        </p:attrNameLst>
                                      </p:cBhvr>
                                      <p:tavLst>
                                        <p:tav tm="0">
                                          <p:val>
                                            <p:strVal val="ppt_w"/>
                                          </p:val>
                                        </p:tav>
                                        <p:tav tm="100000">
                                          <p:val>
                                            <p:strVal val="4/3*ppt_w"/>
                                          </p:val>
                                        </p:tav>
                                      </p:tavLst>
                                    </p:anim>
                                    <p:anim calcmode="lin" valueType="num">
                                      <p:cBhvr>
                                        <p:cTn id="690" dur="2000"/>
                                        <p:tgtEl>
                                          <p:spTgt spid="2355"/>
                                        </p:tgtEl>
                                        <p:attrNameLst>
                                          <p:attrName>ppt_h</p:attrName>
                                        </p:attrNameLst>
                                      </p:cBhvr>
                                      <p:tavLst>
                                        <p:tav tm="0">
                                          <p:val>
                                            <p:strVal val="ppt_h"/>
                                          </p:val>
                                        </p:tav>
                                        <p:tav tm="100000">
                                          <p:val>
                                            <p:strVal val="4/3*ppt_h"/>
                                          </p:val>
                                        </p:tav>
                                      </p:tavLst>
                                    </p:anim>
                                    <p:set>
                                      <p:cBhvr>
                                        <p:cTn id="691" dur="1" fill="hold">
                                          <p:stCondLst>
                                            <p:cond delay="1999"/>
                                          </p:stCondLst>
                                        </p:cTn>
                                        <p:tgtEl>
                                          <p:spTgt spid="2355"/>
                                        </p:tgtEl>
                                        <p:attrNameLst>
                                          <p:attrName>style.visibility</p:attrName>
                                        </p:attrNameLst>
                                      </p:cBhvr>
                                      <p:to>
                                        <p:strVal val="hidden"/>
                                      </p:to>
                                    </p:set>
                                  </p:childTnLst>
                                </p:cTn>
                              </p:par>
                              <p:par>
                                <p:cTn id="692" presetID="10" presetClass="exit" presetSubtype="0" fill="hold" nodeType="withEffect">
                                  <p:stCondLst>
                                    <p:cond delay="1650"/>
                                  </p:stCondLst>
                                  <p:childTnLst>
                                    <p:animEffect transition="out" filter="fade">
                                      <p:cBhvr>
                                        <p:cTn id="693" dur="2000"/>
                                        <p:tgtEl>
                                          <p:spTgt spid="2355"/>
                                        </p:tgtEl>
                                      </p:cBhvr>
                                    </p:animEffect>
                                    <p:set>
                                      <p:cBhvr>
                                        <p:cTn id="694" dur="1" fill="hold">
                                          <p:stCondLst>
                                            <p:cond delay="1999"/>
                                          </p:stCondLst>
                                        </p:cTn>
                                        <p:tgtEl>
                                          <p:spTgt spid="2355"/>
                                        </p:tgtEl>
                                        <p:attrNameLst>
                                          <p:attrName>style.visibility</p:attrName>
                                        </p:attrNameLst>
                                      </p:cBhvr>
                                      <p:to>
                                        <p:strVal val="hidden"/>
                                      </p:to>
                                    </p:set>
                                  </p:childTnLst>
                                </p:cTn>
                              </p:par>
                              <p:par>
                                <p:cTn id="695" presetID="6" presetClass="emph" presetSubtype="0" fill="hold" nodeType="withEffect">
                                  <p:stCondLst>
                                    <p:cond delay="1650"/>
                                  </p:stCondLst>
                                  <p:childTnLst>
                                    <p:animScale>
                                      <p:cBhvr>
                                        <p:cTn id="696" dur="2000" fill="hold"/>
                                        <p:tgtEl>
                                          <p:spTgt spid="2355"/>
                                        </p:tgtEl>
                                      </p:cBhvr>
                                      <p:by x="250000" y="250000"/>
                                    </p:animScale>
                                  </p:childTnLst>
                                </p:cTn>
                              </p:par>
                              <p:par>
                                <p:cTn id="697" presetID="42" presetClass="path" presetSubtype="0" decel="100000" fill="hold" nodeType="withEffect">
                                  <p:stCondLst>
                                    <p:cond delay="1650"/>
                                  </p:stCondLst>
                                  <p:childTnLst>
                                    <p:animMotion origin="layout" path="M 3.95833E-6 4.81481E-6 L -0.00326 -0.11899 " pathEditMode="relative" rAng="0" ptsTypes="AA">
                                      <p:cBhvr>
                                        <p:cTn id="698" dur="2000" fill="hold"/>
                                        <p:tgtEl>
                                          <p:spTgt spid="2355"/>
                                        </p:tgtEl>
                                        <p:attrNameLst>
                                          <p:attrName>ppt_x</p:attrName>
                                          <p:attrName>ppt_y</p:attrName>
                                        </p:attrNameLst>
                                      </p:cBhvr>
                                      <p:rCtr x="-169" y="-5949"/>
                                    </p:animMotion>
                                  </p:childTnLst>
                                </p:cTn>
                              </p:par>
                              <p:par>
                                <p:cTn id="699" presetID="55" presetClass="entr" presetSubtype="0" fill="hold" nodeType="withEffect">
                                  <p:stCondLst>
                                    <p:cond delay="1715"/>
                                  </p:stCondLst>
                                  <p:childTnLst>
                                    <p:set>
                                      <p:cBhvr>
                                        <p:cTn id="700" dur="1" fill="hold">
                                          <p:stCondLst>
                                            <p:cond delay="0"/>
                                          </p:stCondLst>
                                        </p:cTn>
                                        <p:tgtEl>
                                          <p:spTgt spid="2356"/>
                                        </p:tgtEl>
                                        <p:attrNameLst>
                                          <p:attrName>style.visibility</p:attrName>
                                        </p:attrNameLst>
                                      </p:cBhvr>
                                      <p:to>
                                        <p:strVal val="visible"/>
                                      </p:to>
                                    </p:set>
                                    <p:anim calcmode="lin" valueType="num">
                                      <p:cBhvr>
                                        <p:cTn id="701" dur="250" fill="hold"/>
                                        <p:tgtEl>
                                          <p:spTgt spid="2356"/>
                                        </p:tgtEl>
                                        <p:attrNameLst>
                                          <p:attrName>ppt_w</p:attrName>
                                        </p:attrNameLst>
                                      </p:cBhvr>
                                      <p:tavLst>
                                        <p:tav tm="0">
                                          <p:val>
                                            <p:strVal val="#ppt_w*0.70"/>
                                          </p:val>
                                        </p:tav>
                                        <p:tav tm="100000">
                                          <p:val>
                                            <p:strVal val="#ppt_w"/>
                                          </p:val>
                                        </p:tav>
                                      </p:tavLst>
                                    </p:anim>
                                    <p:anim calcmode="lin" valueType="num">
                                      <p:cBhvr>
                                        <p:cTn id="702" dur="250" fill="hold"/>
                                        <p:tgtEl>
                                          <p:spTgt spid="2356"/>
                                        </p:tgtEl>
                                        <p:attrNameLst>
                                          <p:attrName>ppt_h</p:attrName>
                                        </p:attrNameLst>
                                      </p:cBhvr>
                                      <p:tavLst>
                                        <p:tav tm="0">
                                          <p:val>
                                            <p:strVal val="#ppt_h"/>
                                          </p:val>
                                        </p:tav>
                                        <p:tav tm="100000">
                                          <p:val>
                                            <p:strVal val="#ppt_h"/>
                                          </p:val>
                                        </p:tav>
                                      </p:tavLst>
                                    </p:anim>
                                    <p:animEffect transition="in" filter="fade">
                                      <p:cBhvr>
                                        <p:cTn id="703" dur="250"/>
                                        <p:tgtEl>
                                          <p:spTgt spid="2356"/>
                                        </p:tgtEl>
                                      </p:cBhvr>
                                    </p:animEffect>
                                  </p:childTnLst>
                                </p:cTn>
                              </p:par>
                              <p:par>
                                <p:cTn id="704" presetID="23" presetClass="exit" presetSubtype="272" fill="hold" nodeType="withEffect">
                                  <p:stCondLst>
                                    <p:cond delay="1715"/>
                                  </p:stCondLst>
                                  <p:childTnLst>
                                    <p:anim calcmode="lin" valueType="num">
                                      <p:cBhvr>
                                        <p:cTn id="705" dur="2000"/>
                                        <p:tgtEl>
                                          <p:spTgt spid="2356"/>
                                        </p:tgtEl>
                                        <p:attrNameLst>
                                          <p:attrName>ppt_w</p:attrName>
                                        </p:attrNameLst>
                                      </p:cBhvr>
                                      <p:tavLst>
                                        <p:tav tm="0">
                                          <p:val>
                                            <p:strVal val="ppt_w"/>
                                          </p:val>
                                        </p:tav>
                                        <p:tav tm="100000">
                                          <p:val>
                                            <p:strVal val="4/3*ppt_w"/>
                                          </p:val>
                                        </p:tav>
                                      </p:tavLst>
                                    </p:anim>
                                    <p:anim calcmode="lin" valueType="num">
                                      <p:cBhvr>
                                        <p:cTn id="706" dur="2000"/>
                                        <p:tgtEl>
                                          <p:spTgt spid="2356"/>
                                        </p:tgtEl>
                                        <p:attrNameLst>
                                          <p:attrName>ppt_h</p:attrName>
                                        </p:attrNameLst>
                                      </p:cBhvr>
                                      <p:tavLst>
                                        <p:tav tm="0">
                                          <p:val>
                                            <p:strVal val="ppt_h"/>
                                          </p:val>
                                        </p:tav>
                                        <p:tav tm="100000">
                                          <p:val>
                                            <p:strVal val="4/3*ppt_h"/>
                                          </p:val>
                                        </p:tav>
                                      </p:tavLst>
                                    </p:anim>
                                    <p:set>
                                      <p:cBhvr>
                                        <p:cTn id="707" dur="1" fill="hold">
                                          <p:stCondLst>
                                            <p:cond delay="1999"/>
                                          </p:stCondLst>
                                        </p:cTn>
                                        <p:tgtEl>
                                          <p:spTgt spid="2356"/>
                                        </p:tgtEl>
                                        <p:attrNameLst>
                                          <p:attrName>style.visibility</p:attrName>
                                        </p:attrNameLst>
                                      </p:cBhvr>
                                      <p:to>
                                        <p:strVal val="hidden"/>
                                      </p:to>
                                    </p:set>
                                  </p:childTnLst>
                                </p:cTn>
                              </p:par>
                              <p:par>
                                <p:cTn id="708" presetID="10" presetClass="exit" presetSubtype="0" fill="hold" nodeType="withEffect">
                                  <p:stCondLst>
                                    <p:cond delay="1715"/>
                                  </p:stCondLst>
                                  <p:childTnLst>
                                    <p:animEffect transition="out" filter="fade">
                                      <p:cBhvr>
                                        <p:cTn id="709" dur="2000"/>
                                        <p:tgtEl>
                                          <p:spTgt spid="2356"/>
                                        </p:tgtEl>
                                      </p:cBhvr>
                                    </p:animEffect>
                                    <p:set>
                                      <p:cBhvr>
                                        <p:cTn id="710" dur="1" fill="hold">
                                          <p:stCondLst>
                                            <p:cond delay="1999"/>
                                          </p:stCondLst>
                                        </p:cTn>
                                        <p:tgtEl>
                                          <p:spTgt spid="2356"/>
                                        </p:tgtEl>
                                        <p:attrNameLst>
                                          <p:attrName>style.visibility</p:attrName>
                                        </p:attrNameLst>
                                      </p:cBhvr>
                                      <p:to>
                                        <p:strVal val="hidden"/>
                                      </p:to>
                                    </p:set>
                                  </p:childTnLst>
                                </p:cTn>
                              </p:par>
                              <p:par>
                                <p:cTn id="711" presetID="6" presetClass="emph" presetSubtype="0" fill="hold" nodeType="withEffect">
                                  <p:stCondLst>
                                    <p:cond delay="1715"/>
                                  </p:stCondLst>
                                  <p:childTnLst>
                                    <p:animScale>
                                      <p:cBhvr>
                                        <p:cTn id="712" dur="2000" fill="hold"/>
                                        <p:tgtEl>
                                          <p:spTgt spid="2356"/>
                                        </p:tgtEl>
                                      </p:cBhvr>
                                      <p:by x="250000" y="250000"/>
                                    </p:animScale>
                                  </p:childTnLst>
                                </p:cTn>
                              </p:par>
                              <p:par>
                                <p:cTn id="713" presetID="42" presetClass="path" presetSubtype="0" decel="100000" fill="hold" nodeType="withEffect">
                                  <p:stCondLst>
                                    <p:cond delay="1715"/>
                                  </p:stCondLst>
                                  <p:childTnLst>
                                    <p:animMotion origin="layout" path="M -4.16667E-7 4.81481E-6 L -0.00325 -0.11899 " pathEditMode="relative" rAng="0" ptsTypes="AA">
                                      <p:cBhvr>
                                        <p:cTn id="714" dur="2000" fill="hold"/>
                                        <p:tgtEl>
                                          <p:spTgt spid="2356"/>
                                        </p:tgtEl>
                                        <p:attrNameLst>
                                          <p:attrName>ppt_x</p:attrName>
                                          <p:attrName>ppt_y</p:attrName>
                                        </p:attrNameLst>
                                      </p:cBhvr>
                                      <p:rCtr x="-169" y="-5949"/>
                                    </p:animMotion>
                                  </p:childTnLst>
                                </p:cTn>
                              </p:par>
                              <p:par>
                                <p:cTn id="715" presetID="55" presetClass="entr" presetSubtype="0" fill="hold" nodeType="withEffect">
                                  <p:stCondLst>
                                    <p:cond delay="1780"/>
                                  </p:stCondLst>
                                  <p:childTnLst>
                                    <p:set>
                                      <p:cBhvr>
                                        <p:cTn id="716" dur="1" fill="hold">
                                          <p:stCondLst>
                                            <p:cond delay="0"/>
                                          </p:stCondLst>
                                        </p:cTn>
                                        <p:tgtEl>
                                          <p:spTgt spid="2380"/>
                                        </p:tgtEl>
                                        <p:attrNameLst>
                                          <p:attrName>style.visibility</p:attrName>
                                        </p:attrNameLst>
                                      </p:cBhvr>
                                      <p:to>
                                        <p:strVal val="visible"/>
                                      </p:to>
                                    </p:set>
                                    <p:anim calcmode="lin" valueType="num">
                                      <p:cBhvr>
                                        <p:cTn id="717" dur="250" fill="hold"/>
                                        <p:tgtEl>
                                          <p:spTgt spid="2380"/>
                                        </p:tgtEl>
                                        <p:attrNameLst>
                                          <p:attrName>ppt_w</p:attrName>
                                        </p:attrNameLst>
                                      </p:cBhvr>
                                      <p:tavLst>
                                        <p:tav tm="0">
                                          <p:val>
                                            <p:strVal val="#ppt_w*0.70"/>
                                          </p:val>
                                        </p:tav>
                                        <p:tav tm="100000">
                                          <p:val>
                                            <p:strVal val="#ppt_w"/>
                                          </p:val>
                                        </p:tav>
                                      </p:tavLst>
                                    </p:anim>
                                    <p:anim calcmode="lin" valueType="num">
                                      <p:cBhvr>
                                        <p:cTn id="718" dur="250" fill="hold"/>
                                        <p:tgtEl>
                                          <p:spTgt spid="2380"/>
                                        </p:tgtEl>
                                        <p:attrNameLst>
                                          <p:attrName>ppt_h</p:attrName>
                                        </p:attrNameLst>
                                      </p:cBhvr>
                                      <p:tavLst>
                                        <p:tav tm="0">
                                          <p:val>
                                            <p:strVal val="#ppt_h"/>
                                          </p:val>
                                        </p:tav>
                                        <p:tav tm="100000">
                                          <p:val>
                                            <p:strVal val="#ppt_h"/>
                                          </p:val>
                                        </p:tav>
                                      </p:tavLst>
                                    </p:anim>
                                    <p:animEffect transition="in" filter="fade">
                                      <p:cBhvr>
                                        <p:cTn id="719" dur="250"/>
                                        <p:tgtEl>
                                          <p:spTgt spid="2380"/>
                                        </p:tgtEl>
                                      </p:cBhvr>
                                    </p:animEffect>
                                  </p:childTnLst>
                                </p:cTn>
                              </p:par>
                              <p:par>
                                <p:cTn id="720" presetID="23" presetClass="exit" presetSubtype="272" fill="hold" nodeType="withEffect">
                                  <p:stCondLst>
                                    <p:cond delay="1780"/>
                                  </p:stCondLst>
                                  <p:childTnLst>
                                    <p:anim calcmode="lin" valueType="num">
                                      <p:cBhvr>
                                        <p:cTn id="721" dur="2000"/>
                                        <p:tgtEl>
                                          <p:spTgt spid="2380"/>
                                        </p:tgtEl>
                                        <p:attrNameLst>
                                          <p:attrName>ppt_w</p:attrName>
                                        </p:attrNameLst>
                                      </p:cBhvr>
                                      <p:tavLst>
                                        <p:tav tm="0">
                                          <p:val>
                                            <p:strVal val="ppt_w"/>
                                          </p:val>
                                        </p:tav>
                                        <p:tav tm="100000">
                                          <p:val>
                                            <p:strVal val="4/3*ppt_w"/>
                                          </p:val>
                                        </p:tav>
                                      </p:tavLst>
                                    </p:anim>
                                    <p:anim calcmode="lin" valueType="num">
                                      <p:cBhvr>
                                        <p:cTn id="722" dur="2000"/>
                                        <p:tgtEl>
                                          <p:spTgt spid="2380"/>
                                        </p:tgtEl>
                                        <p:attrNameLst>
                                          <p:attrName>ppt_h</p:attrName>
                                        </p:attrNameLst>
                                      </p:cBhvr>
                                      <p:tavLst>
                                        <p:tav tm="0">
                                          <p:val>
                                            <p:strVal val="ppt_h"/>
                                          </p:val>
                                        </p:tav>
                                        <p:tav tm="100000">
                                          <p:val>
                                            <p:strVal val="4/3*ppt_h"/>
                                          </p:val>
                                        </p:tav>
                                      </p:tavLst>
                                    </p:anim>
                                    <p:set>
                                      <p:cBhvr>
                                        <p:cTn id="723" dur="1" fill="hold">
                                          <p:stCondLst>
                                            <p:cond delay="1999"/>
                                          </p:stCondLst>
                                        </p:cTn>
                                        <p:tgtEl>
                                          <p:spTgt spid="2380"/>
                                        </p:tgtEl>
                                        <p:attrNameLst>
                                          <p:attrName>style.visibility</p:attrName>
                                        </p:attrNameLst>
                                      </p:cBhvr>
                                      <p:to>
                                        <p:strVal val="hidden"/>
                                      </p:to>
                                    </p:set>
                                  </p:childTnLst>
                                </p:cTn>
                              </p:par>
                              <p:par>
                                <p:cTn id="724" presetID="10" presetClass="exit" presetSubtype="0" fill="hold" nodeType="withEffect">
                                  <p:stCondLst>
                                    <p:cond delay="1780"/>
                                  </p:stCondLst>
                                  <p:childTnLst>
                                    <p:animEffect transition="out" filter="fade">
                                      <p:cBhvr>
                                        <p:cTn id="725" dur="2000"/>
                                        <p:tgtEl>
                                          <p:spTgt spid="2380"/>
                                        </p:tgtEl>
                                      </p:cBhvr>
                                    </p:animEffect>
                                    <p:set>
                                      <p:cBhvr>
                                        <p:cTn id="726" dur="1" fill="hold">
                                          <p:stCondLst>
                                            <p:cond delay="1999"/>
                                          </p:stCondLst>
                                        </p:cTn>
                                        <p:tgtEl>
                                          <p:spTgt spid="2380"/>
                                        </p:tgtEl>
                                        <p:attrNameLst>
                                          <p:attrName>style.visibility</p:attrName>
                                        </p:attrNameLst>
                                      </p:cBhvr>
                                      <p:to>
                                        <p:strVal val="hidden"/>
                                      </p:to>
                                    </p:set>
                                  </p:childTnLst>
                                </p:cTn>
                              </p:par>
                              <p:par>
                                <p:cTn id="727" presetID="6" presetClass="emph" presetSubtype="0" fill="hold" nodeType="withEffect">
                                  <p:stCondLst>
                                    <p:cond delay="1780"/>
                                  </p:stCondLst>
                                  <p:childTnLst>
                                    <p:animScale>
                                      <p:cBhvr>
                                        <p:cTn id="728" dur="2000" fill="hold"/>
                                        <p:tgtEl>
                                          <p:spTgt spid="2380"/>
                                        </p:tgtEl>
                                      </p:cBhvr>
                                      <p:by x="250000" y="250000"/>
                                    </p:animScale>
                                  </p:childTnLst>
                                </p:cTn>
                              </p:par>
                              <p:par>
                                <p:cTn id="729" presetID="42" presetClass="path" presetSubtype="0" decel="100000" fill="hold" nodeType="withEffect">
                                  <p:stCondLst>
                                    <p:cond delay="1780"/>
                                  </p:stCondLst>
                                  <p:childTnLst>
                                    <p:animMotion origin="layout" path="M -4.16667E-7 4.81481E-6 L -0.00325 -0.11899 " pathEditMode="relative" rAng="0" ptsTypes="AA">
                                      <p:cBhvr>
                                        <p:cTn id="730" dur="2000" fill="hold"/>
                                        <p:tgtEl>
                                          <p:spTgt spid="2380"/>
                                        </p:tgtEl>
                                        <p:attrNameLst>
                                          <p:attrName>ppt_x</p:attrName>
                                          <p:attrName>ppt_y</p:attrName>
                                        </p:attrNameLst>
                                      </p:cBhvr>
                                      <p:rCtr x="-169" y="-5949"/>
                                    </p:animMotion>
                                  </p:childTnLst>
                                </p:cTn>
                              </p:par>
                              <p:par>
                                <p:cTn id="731" presetID="55" presetClass="entr" presetSubtype="0" fill="hold" nodeType="withEffect">
                                  <p:stCondLst>
                                    <p:cond delay="1845"/>
                                  </p:stCondLst>
                                  <p:childTnLst>
                                    <p:set>
                                      <p:cBhvr>
                                        <p:cTn id="732" dur="1" fill="hold">
                                          <p:stCondLst>
                                            <p:cond delay="0"/>
                                          </p:stCondLst>
                                        </p:cTn>
                                        <p:tgtEl>
                                          <p:spTgt spid="2381"/>
                                        </p:tgtEl>
                                        <p:attrNameLst>
                                          <p:attrName>style.visibility</p:attrName>
                                        </p:attrNameLst>
                                      </p:cBhvr>
                                      <p:to>
                                        <p:strVal val="visible"/>
                                      </p:to>
                                    </p:set>
                                    <p:anim calcmode="lin" valueType="num">
                                      <p:cBhvr>
                                        <p:cTn id="733" dur="250" fill="hold"/>
                                        <p:tgtEl>
                                          <p:spTgt spid="2381"/>
                                        </p:tgtEl>
                                        <p:attrNameLst>
                                          <p:attrName>ppt_w</p:attrName>
                                        </p:attrNameLst>
                                      </p:cBhvr>
                                      <p:tavLst>
                                        <p:tav tm="0">
                                          <p:val>
                                            <p:strVal val="#ppt_w*0.70"/>
                                          </p:val>
                                        </p:tav>
                                        <p:tav tm="100000">
                                          <p:val>
                                            <p:strVal val="#ppt_w"/>
                                          </p:val>
                                        </p:tav>
                                      </p:tavLst>
                                    </p:anim>
                                    <p:anim calcmode="lin" valueType="num">
                                      <p:cBhvr>
                                        <p:cTn id="734" dur="250" fill="hold"/>
                                        <p:tgtEl>
                                          <p:spTgt spid="2381"/>
                                        </p:tgtEl>
                                        <p:attrNameLst>
                                          <p:attrName>ppt_h</p:attrName>
                                        </p:attrNameLst>
                                      </p:cBhvr>
                                      <p:tavLst>
                                        <p:tav tm="0">
                                          <p:val>
                                            <p:strVal val="#ppt_h"/>
                                          </p:val>
                                        </p:tav>
                                        <p:tav tm="100000">
                                          <p:val>
                                            <p:strVal val="#ppt_h"/>
                                          </p:val>
                                        </p:tav>
                                      </p:tavLst>
                                    </p:anim>
                                    <p:animEffect transition="in" filter="fade">
                                      <p:cBhvr>
                                        <p:cTn id="735" dur="250"/>
                                        <p:tgtEl>
                                          <p:spTgt spid="2381"/>
                                        </p:tgtEl>
                                      </p:cBhvr>
                                    </p:animEffect>
                                  </p:childTnLst>
                                </p:cTn>
                              </p:par>
                              <p:par>
                                <p:cTn id="736" presetID="23" presetClass="exit" presetSubtype="272" fill="hold" nodeType="withEffect">
                                  <p:stCondLst>
                                    <p:cond delay="1845"/>
                                  </p:stCondLst>
                                  <p:childTnLst>
                                    <p:anim calcmode="lin" valueType="num">
                                      <p:cBhvr>
                                        <p:cTn id="737" dur="2000"/>
                                        <p:tgtEl>
                                          <p:spTgt spid="2381"/>
                                        </p:tgtEl>
                                        <p:attrNameLst>
                                          <p:attrName>ppt_w</p:attrName>
                                        </p:attrNameLst>
                                      </p:cBhvr>
                                      <p:tavLst>
                                        <p:tav tm="0">
                                          <p:val>
                                            <p:strVal val="ppt_w"/>
                                          </p:val>
                                        </p:tav>
                                        <p:tav tm="100000">
                                          <p:val>
                                            <p:strVal val="4/3*ppt_w"/>
                                          </p:val>
                                        </p:tav>
                                      </p:tavLst>
                                    </p:anim>
                                    <p:anim calcmode="lin" valueType="num">
                                      <p:cBhvr>
                                        <p:cTn id="738" dur="2000"/>
                                        <p:tgtEl>
                                          <p:spTgt spid="2381"/>
                                        </p:tgtEl>
                                        <p:attrNameLst>
                                          <p:attrName>ppt_h</p:attrName>
                                        </p:attrNameLst>
                                      </p:cBhvr>
                                      <p:tavLst>
                                        <p:tav tm="0">
                                          <p:val>
                                            <p:strVal val="ppt_h"/>
                                          </p:val>
                                        </p:tav>
                                        <p:tav tm="100000">
                                          <p:val>
                                            <p:strVal val="4/3*ppt_h"/>
                                          </p:val>
                                        </p:tav>
                                      </p:tavLst>
                                    </p:anim>
                                    <p:set>
                                      <p:cBhvr>
                                        <p:cTn id="739" dur="1" fill="hold">
                                          <p:stCondLst>
                                            <p:cond delay="1999"/>
                                          </p:stCondLst>
                                        </p:cTn>
                                        <p:tgtEl>
                                          <p:spTgt spid="2381"/>
                                        </p:tgtEl>
                                        <p:attrNameLst>
                                          <p:attrName>style.visibility</p:attrName>
                                        </p:attrNameLst>
                                      </p:cBhvr>
                                      <p:to>
                                        <p:strVal val="hidden"/>
                                      </p:to>
                                    </p:set>
                                  </p:childTnLst>
                                </p:cTn>
                              </p:par>
                              <p:par>
                                <p:cTn id="740" presetID="10" presetClass="exit" presetSubtype="0" fill="hold" nodeType="withEffect">
                                  <p:stCondLst>
                                    <p:cond delay="1845"/>
                                  </p:stCondLst>
                                  <p:childTnLst>
                                    <p:animEffect transition="out" filter="fade">
                                      <p:cBhvr>
                                        <p:cTn id="741" dur="2000"/>
                                        <p:tgtEl>
                                          <p:spTgt spid="2381"/>
                                        </p:tgtEl>
                                      </p:cBhvr>
                                    </p:animEffect>
                                    <p:set>
                                      <p:cBhvr>
                                        <p:cTn id="742" dur="1" fill="hold">
                                          <p:stCondLst>
                                            <p:cond delay="1999"/>
                                          </p:stCondLst>
                                        </p:cTn>
                                        <p:tgtEl>
                                          <p:spTgt spid="2381"/>
                                        </p:tgtEl>
                                        <p:attrNameLst>
                                          <p:attrName>style.visibility</p:attrName>
                                        </p:attrNameLst>
                                      </p:cBhvr>
                                      <p:to>
                                        <p:strVal val="hidden"/>
                                      </p:to>
                                    </p:set>
                                  </p:childTnLst>
                                </p:cTn>
                              </p:par>
                              <p:par>
                                <p:cTn id="743" presetID="6" presetClass="emph" presetSubtype="0" fill="hold" nodeType="withEffect">
                                  <p:stCondLst>
                                    <p:cond delay="1845"/>
                                  </p:stCondLst>
                                  <p:childTnLst>
                                    <p:animScale>
                                      <p:cBhvr>
                                        <p:cTn id="744" dur="2000" fill="hold"/>
                                        <p:tgtEl>
                                          <p:spTgt spid="2381"/>
                                        </p:tgtEl>
                                      </p:cBhvr>
                                      <p:by x="250000" y="250000"/>
                                    </p:animScale>
                                  </p:childTnLst>
                                </p:cTn>
                              </p:par>
                              <p:par>
                                <p:cTn id="745" presetID="42" presetClass="path" presetSubtype="0" decel="100000" fill="hold" nodeType="withEffect">
                                  <p:stCondLst>
                                    <p:cond delay="1845"/>
                                  </p:stCondLst>
                                  <p:childTnLst>
                                    <p:animMotion origin="layout" path="M 2.08333E-7 4.81481E-6 L -0.00326 -0.11899 " pathEditMode="relative" rAng="0" ptsTypes="AA">
                                      <p:cBhvr>
                                        <p:cTn id="746" dur="2000" fill="hold"/>
                                        <p:tgtEl>
                                          <p:spTgt spid="2381"/>
                                        </p:tgtEl>
                                        <p:attrNameLst>
                                          <p:attrName>ppt_x</p:attrName>
                                          <p:attrName>ppt_y</p:attrName>
                                        </p:attrNameLst>
                                      </p:cBhvr>
                                      <p:rCtr x="-169" y="-5949"/>
                                    </p:animMotion>
                                  </p:childTnLst>
                                </p:cTn>
                              </p:par>
                              <p:par>
                                <p:cTn id="747" presetID="55" presetClass="entr" presetSubtype="0" fill="hold" nodeType="withEffect">
                                  <p:stCondLst>
                                    <p:cond delay="1910"/>
                                  </p:stCondLst>
                                  <p:childTnLst>
                                    <p:set>
                                      <p:cBhvr>
                                        <p:cTn id="748" dur="1" fill="hold">
                                          <p:stCondLst>
                                            <p:cond delay="0"/>
                                          </p:stCondLst>
                                        </p:cTn>
                                        <p:tgtEl>
                                          <p:spTgt spid="2382"/>
                                        </p:tgtEl>
                                        <p:attrNameLst>
                                          <p:attrName>style.visibility</p:attrName>
                                        </p:attrNameLst>
                                      </p:cBhvr>
                                      <p:to>
                                        <p:strVal val="visible"/>
                                      </p:to>
                                    </p:set>
                                    <p:anim calcmode="lin" valueType="num">
                                      <p:cBhvr>
                                        <p:cTn id="749" dur="250" fill="hold"/>
                                        <p:tgtEl>
                                          <p:spTgt spid="2382"/>
                                        </p:tgtEl>
                                        <p:attrNameLst>
                                          <p:attrName>ppt_w</p:attrName>
                                        </p:attrNameLst>
                                      </p:cBhvr>
                                      <p:tavLst>
                                        <p:tav tm="0">
                                          <p:val>
                                            <p:strVal val="#ppt_w*0.70"/>
                                          </p:val>
                                        </p:tav>
                                        <p:tav tm="100000">
                                          <p:val>
                                            <p:strVal val="#ppt_w"/>
                                          </p:val>
                                        </p:tav>
                                      </p:tavLst>
                                    </p:anim>
                                    <p:anim calcmode="lin" valueType="num">
                                      <p:cBhvr>
                                        <p:cTn id="750" dur="250" fill="hold"/>
                                        <p:tgtEl>
                                          <p:spTgt spid="2382"/>
                                        </p:tgtEl>
                                        <p:attrNameLst>
                                          <p:attrName>ppt_h</p:attrName>
                                        </p:attrNameLst>
                                      </p:cBhvr>
                                      <p:tavLst>
                                        <p:tav tm="0">
                                          <p:val>
                                            <p:strVal val="#ppt_h"/>
                                          </p:val>
                                        </p:tav>
                                        <p:tav tm="100000">
                                          <p:val>
                                            <p:strVal val="#ppt_h"/>
                                          </p:val>
                                        </p:tav>
                                      </p:tavLst>
                                    </p:anim>
                                    <p:animEffect transition="in" filter="fade">
                                      <p:cBhvr>
                                        <p:cTn id="751" dur="250"/>
                                        <p:tgtEl>
                                          <p:spTgt spid="2382"/>
                                        </p:tgtEl>
                                      </p:cBhvr>
                                    </p:animEffect>
                                  </p:childTnLst>
                                </p:cTn>
                              </p:par>
                              <p:par>
                                <p:cTn id="752" presetID="23" presetClass="exit" presetSubtype="272" fill="hold" nodeType="withEffect">
                                  <p:stCondLst>
                                    <p:cond delay="1910"/>
                                  </p:stCondLst>
                                  <p:childTnLst>
                                    <p:anim calcmode="lin" valueType="num">
                                      <p:cBhvr>
                                        <p:cTn id="753" dur="2000"/>
                                        <p:tgtEl>
                                          <p:spTgt spid="2382"/>
                                        </p:tgtEl>
                                        <p:attrNameLst>
                                          <p:attrName>ppt_w</p:attrName>
                                        </p:attrNameLst>
                                      </p:cBhvr>
                                      <p:tavLst>
                                        <p:tav tm="0">
                                          <p:val>
                                            <p:strVal val="ppt_w"/>
                                          </p:val>
                                        </p:tav>
                                        <p:tav tm="100000">
                                          <p:val>
                                            <p:strVal val="4/3*ppt_w"/>
                                          </p:val>
                                        </p:tav>
                                      </p:tavLst>
                                    </p:anim>
                                    <p:anim calcmode="lin" valueType="num">
                                      <p:cBhvr>
                                        <p:cTn id="754" dur="2000"/>
                                        <p:tgtEl>
                                          <p:spTgt spid="2382"/>
                                        </p:tgtEl>
                                        <p:attrNameLst>
                                          <p:attrName>ppt_h</p:attrName>
                                        </p:attrNameLst>
                                      </p:cBhvr>
                                      <p:tavLst>
                                        <p:tav tm="0">
                                          <p:val>
                                            <p:strVal val="ppt_h"/>
                                          </p:val>
                                        </p:tav>
                                        <p:tav tm="100000">
                                          <p:val>
                                            <p:strVal val="4/3*ppt_h"/>
                                          </p:val>
                                        </p:tav>
                                      </p:tavLst>
                                    </p:anim>
                                    <p:set>
                                      <p:cBhvr>
                                        <p:cTn id="755" dur="1" fill="hold">
                                          <p:stCondLst>
                                            <p:cond delay="1999"/>
                                          </p:stCondLst>
                                        </p:cTn>
                                        <p:tgtEl>
                                          <p:spTgt spid="2382"/>
                                        </p:tgtEl>
                                        <p:attrNameLst>
                                          <p:attrName>style.visibility</p:attrName>
                                        </p:attrNameLst>
                                      </p:cBhvr>
                                      <p:to>
                                        <p:strVal val="hidden"/>
                                      </p:to>
                                    </p:set>
                                  </p:childTnLst>
                                </p:cTn>
                              </p:par>
                              <p:par>
                                <p:cTn id="756" presetID="10" presetClass="exit" presetSubtype="0" fill="hold" nodeType="withEffect">
                                  <p:stCondLst>
                                    <p:cond delay="1910"/>
                                  </p:stCondLst>
                                  <p:childTnLst>
                                    <p:animEffect transition="out" filter="fade">
                                      <p:cBhvr>
                                        <p:cTn id="757" dur="2000"/>
                                        <p:tgtEl>
                                          <p:spTgt spid="2382"/>
                                        </p:tgtEl>
                                      </p:cBhvr>
                                    </p:animEffect>
                                    <p:set>
                                      <p:cBhvr>
                                        <p:cTn id="758" dur="1" fill="hold">
                                          <p:stCondLst>
                                            <p:cond delay="1999"/>
                                          </p:stCondLst>
                                        </p:cTn>
                                        <p:tgtEl>
                                          <p:spTgt spid="2382"/>
                                        </p:tgtEl>
                                        <p:attrNameLst>
                                          <p:attrName>style.visibility</p:attrName>
                                        </p:attrNameLst>
                                      </p:cBhvr>
                                      <p:to>
                                        <p:strVal val="hidden"/>
                                      </p:to>
                                    </p:set>
                                  </p:childTnLst>
                                </p:cTn>
                              </p:par>
                              <p:par>
                                <p:cTn id="759" presetID="6" presetClass="emph" presetSubtype="0" fill="hold" nodeType="withEffect">
                                  <p:stCondLst>
                                    <p:cond delay="1910"/>
                                  </p:stCondLst>
                                  <p:childTnLst>
                                    <p:animScale>
                                      <p:cBhvr>
                                        <p:cTn id="760" dur="2000" fill="hold"/>
                                        <p:tgtEl>
                                          <p:spTgt spid="2382"/>
                                        </p:tgtEl>
                                      </p:cBhvr>
                                      <p:by x="250000" y="250000"/>
                                    </p:animScale>
                                  </p:childTnLst>
                                </p:cTn>
                              </p:par>
                              <p:par>
                                <p:cTn id="761" presetID="42" presetClass="path" presetSubtype="0" decel="100000" fill="hold" nodeType="withEffect">
                                  <p:stCondLst>
                                    <p:cond delay="1910"/>
                                  </p:stCondLst>
                                  <p:childTnLst>
                                    <p:animMotion origin="layout" path="M -1.45833E-6 4.81481E-6 L -0.00325 -0.11899 " pathEditMode="relative" rAng="0" ptsTypes="AA">
                                      <p:cBhvr>
                                        <p:cTn id="762" dur="2000" fill="hold"/>
                                        <p:tgtEl>
                                          <p:spTgt spid="2382"/>
                                        </p:tgtEl>
                                        <p:attrNameLst>
                                          <p:attrName>ppt_x</p:attrName>
                                          <p:attrName>ppt_y</p:attrName>
                                        </p:attrNameLst>
                                      </p:cBhvr>
                                      <p:rCtr x="-169" y="-5949"/>
                                    </p:animMotion>
                                  </p:childTnLst>
                                </p:cTn>
                              </p:par>
                              <p:par>
                                <p:cTn id="763" presetID="55" presetClass="entr" presetSubtype="0" fill="hold" nodeType="withEffect">
                                  <p:stCondLst>
                                    <p:cond delay="1975"/>
                                  </p:stCondLst>
                                  <p:childTnLst>
                                    <p:set>
                                      <p:cBhvr>
                                        <p:cTn id="764" dur="1" fill="hold">
                                          <p:stCondLst>
                                            <p:cond delay="0"/>
                                          </p:stCondLst>
                                        </p:cTn>
                                        <p:tgtEl>
                                          <p:spTgt spid="2383"/>
                                        </p:tgtEl>
                                        <p:attrNameLst>
                                          <p:attrName>style.visibility</p:attrName>
                                        </p:attrNameLst>
                                      </p:cBhvr>
                                      <p:to>
                                        <p:strVal val="visible"/>
                                      </p:to>
                                    </p:set>
                                    <p:anim calcmode="lin" valueType="num">
                                      <p:cBhvr>
                                        <p:cTn id="765" dur="250" fill="hold"/>
                                        <p:tgtEl>
                                          <p:spTgt spid="2383"/>
                                        </p:tgtEl>
                                        <p:attrNameLst>
                                          <p:attrName>ppt_w</p:attrName>
                                        </p:attrNameLst>
                                      </p:cBhvr>
                                      <p:tavLst>
                                        <p:tav tm="0">
                                          <p:val>
                                            <p:strVal val="#ppt_w*0.70"/>
                                          </p:val>
                                        </p:tav>
                                        <p:tav tm="100000">
                                          <p:val>
                                            <p:strVal val="#ppt_w"/>
                                          </p:val>
                                        </p:tav>
                                      </p:tavLst>
                                    </p:anim>
                                    <p:anim calcmode="lin" valueType="num">
                                      <p:cBhvr>
                                        <p:cTn id="766" dur="250" fill="hold"/>
                                        <p:tgtEl>
                                          <p:spTgt spid="2383"/>
                                        </p:tgtEl>
                                        <p:attrNameLst>
                                          <p:attrName>ppt_h</p:attrName>
                                        </p:attrNameLst>
                                      </p:cBhvr>
                                      <p:tavLst>
                                        <p:tav tm="0">
                                          <p:val>
                                            <p:strVal val="#ppt_h"/>
                                          </p:val>
                                        </p:tav>
                                        <p:tav tm="100000">
                                          <p:val>
                                            <p:strVal val="#ppt_h"/>
                                          </p:val>
                                        </p:tav>
                                      </p:tavLst>
                                    </p:anim>
                                    <p:animEffect transition="in" filter="fade">
                                      <p:cBhvr>
                                        <p:cTn id="767" dur="250"/>
                                        <p:tgtEl>
                                          <p:spTgt spid="2383"/>
                                        </p:tgtEl>
                                      </p:cBhvr>
                                    </p:animEffect>
                                  </p:childTnLst>
                                </p:cTn>
                              </p:par>
                              <p:par>
                                <p:cTn id="768" presetID="23" presetClass="exit" presetSubtype="272" fill="hold" nodeType="withEffect">
                                  <p:stCondLst>
                                    <p:cond delay="1975"/>
                                  </p:stCondLst>
                                  <p:childTnLst>
                                    <p:anim calcmode="lin" valueType="num">
                                      <p:cBhvr>
                                        <p:cTn id="769" dur="2000"/>
                                        <p:tgtEl>
                                          <p:spTgt spid="2383"/>
                                        </p:tgtEl>
                                        <p:attrNameLst>
                                          <p:attrName>ppt_w</p:attrName>
                                        </p:attrNameLst>
                                      </p:cBhvr>
                                      <p:tavLst>
                                        <p:tav tm="0">
                                          <p:val>
                                            <p:strVal val="ppt_w"/>
                                          </p:val>
                                        </p:tav>
                                        <p:tav tm="100000">
                                          <p:val>
                                            <p:strVal val="4/3*ppt_w"/>
                                          </p:val>
                                        </p:tav>
                                      </p:tavLst>
                                    </p:anim>
                                    <p:anim calcmode="lin" valueType="num">
                                      <p:cBhvr>
                                        <p:cTn id="770" dur="2000"/>
                                        <p:tgtEl>
                                          <p:spTgt spid="2383"/>
                                        </p:tgtEl>
                                        <p:attrNameLst>
                                          <p:attrName>ppt_h</p:attrName>
                                        </p:attrNameLst>
                                      </p:cBhvr>
                                      <p:tavLst>
                                        <p:tav tm="0">
                                          <p:val>
                                            <p:strVal val="ppt_h"/>
                                          </p:val>
                                        </p:tav>
                                        <p:tav tm="100000">
                                          <p:val>
                                            <p:strVal val="4/3*ppt_h"/>
                                          </p:val>
                                        </p:tav>
                                      </p:tavLst>
                                    </p:anim>
                                    <p:set>
                                      <p:cBhvr>
                                        <p:cTn id="771" dur="1" fill="hold">
                                          <p:stCondLst>
                                            <p:cond delay="1999"/>
                                          </p:stCondLst>
                                        </p:cTn>
                                        <p:tgtEl>
                                          <p:spTgt spid="2383"/>
                                        </p:tgtEl>
                                        <p:attrNameLst>
                                          <p:attrName>style.visibility</p:attrName>
                                        </p:attrNameLst>
                                      </p:cBhvr>
                                      <p:to>
                                        <p:strVal val="hidden"/>
                                      </p:to>
                                    </p:set>
                                  </p:childTnLst>
                                </p:cTn>
                              </p:par>
                              <p:par>
                                <p:cTn id="772" presetID="10" presetClass="exit" presetSubtype="0" fill="hold" nodeType="withEffect">
                                  <p:stCondLst>
                                    <p:cond delay="1975"/>
                                  </p:stCondLst>
                                  <p:childTnLst>
                                    <p:animEffect transition="out" filter="fade">
                                      <p:cBhvr>
                                        <p:cTn id="773" dur="2000"/>
                                        <p:tgtEl>
                                          <p:spTgt spid="2383"/>
                                        </p:tgtEl>
                                      </p:cBhvr>
                                    </p:animEffect>
                                    <p:set>
                                      <p:cBhvr>
                                        <p:cTn id="774" dur="1" fill="hold">
                                          <p:stCondLst>
                                            <p:cond delay="1999"/>
                                          </p:stCondLst>
                                        </p:cTn>
                                        <p:tgtEl>
                                          <p:spTgt spid="2383"/>
                                        </p:tgtEl>
                                        <p:attrNameLst>
                                          <p:attrName>style.visibility</p:attrName>
                                        </p:attrNameLst>
                                      </p:cBhvr>
                                      <p:to>
                                        <p:strVal val="hidden"/>
                                      </p:to>
                                    </p:set>
                                  </p:childTnLst>
                                </p:cTn>
                              </p:par>
                              <p:par>
                                <p:cTn id="775" presetID="6" presetClass="emph" presetSubtype="0" fill="hold" nodeType="withEffect">
                                  <p:stCondLst>
                                    <p:cond delay="1975"/>
                                  </p:stCondLst>
                                  <p:childTnLst>
                                    <p:animScale>
                                      <p:cBhvr>
                                        <p:cTn id="776" dur="2000" fill="hold"/>
                                        <p:tgtEl>
                                          <p:spTgt spid="2383"/>
                                        </p:tgtEl>
                                      </p:cBhvr>
                                      <p:by x="250000" y="250000"/>
                                    </p:animScale>
                                  </p:childTnLst>
                                </p:cTn>
                              </p:par>
                              <p:par>
                                <p:cTn id="777" presetID="42" presetClass="path" presetSubtype="0" decel="100000" fill="hold" nodeType="withEffect">
                                  <p:stCondLst>
                                    <p:cond delay="1975"/>
                                  </p:stCondLst>
                                  <p:childTnLst>
                                    <p:animMotion origin="layout" path="M -3.54167E-6 4.81481E-6 L -0.00325 -0.11899 " pathEditMode="relative" rAng="0" ptsTypes="AA">
                                      <p:cBhvr>
                                        <p:cTn id="778" dur="2000" fill="hold"/>
                                        <p:tgtEl>
                                          <p:spTgt spid="2383"/>
                                        </p:tgtEl>
                                        <p:attrNameLst>
                                          <p:attrName>ppt_x</p:attrName>
                                          <p:attrName>ppt_y</p:attrName>
                                        </p:attrNameLst>
                                      </p:cBhvr>
                                      <p:rCtr x="-169" y="-5949"/>
                                    </p:animMotion>
                                  </p:childTnLst>
                                </p:cTn>
                              </p:par>
                              <p:par>
                                <p:cTn id="779" presetID="55" presetClass="entr" presetSubtype="0" fill="hold" nodeType="withEffect">
                                  <p:stCondLst>
                                    <p:cond delay="2040"/>
                                  </p:stCondLst>
                                  <p:childTnLst>
                                    <p:set>
                                      <p:cBhvr>
                                        <p:cTn id="780" dur="1" fill="hold">
                                          <p:stCondLst>
                                            <p:cond delay="0"/>
                                          </p:stCondLst>
                                        </p:cTn>
                                        <p:tgtEl>
                                          <p:spTgt spid="2384"/>
                                        </p:tgtEl>
                                        <p:attrNameLst>
                                          <p:attrName>style.visibility</p:attrName>
                                        </p:attrNameLst>
                                      </p:cBhvr>
                                      <p:to>
                                        <p:strVal val="visible"/>
                                      </p:to>
                                    </p:set>
                                    <p:anim calcmode="lin" valueType="num">
                                      <p:cBhvr>
                                        <p:cTn id="781" dur="250" fill="hold"/>
                                        <p:tgtEl>
                                          <p:spTgt spid="2384"/>
                                        </p:tgtEl>
                                        <p:attrNameLst>
                                          <p:attrName>ppt_w</p:attrName>
                                        </p:attrNameLst>
                                      </p:cBhvr>
                                      <p:tavLst>
                                        <p:tav tm="0">
                                          <p:val>
                                            <p:strVal val="#ppt_w*0.70"/>
                                          </p:val>
                                        </p:tav>
                                        <p:tav tm="100000">
                                          <p:val>
                                            <p:strVal val="#ppt_w"/>
                                          </p:val>
                                        </p:tav>
                                      </p:tavLst>
                                    </p:anim>
                                    <p:anim calcmode="lin" valueType="num">
                                      <p:cBhvr>
                                        <p:cTn id="782" dur="250" fill="hold"/>
                                        <p:tgtEl>
                                          <p:spTgt spid="2384"/>
                                        </p:tgtEl>
                                        <p:attrNameLst>
                                          <p:attrName>ppt_h</p:attrName>
                                        </p:attrNameLst>
                                      </p:cBhvr>
                                      <p:tavLst>
                                        <p:tav tm="0">
                                          <p:val>
                                            <p:strVal val="#ppt_h"/>
                                          </p:val>
                                        </p:tav>
                                        <p:tav tm="100000">
                                          <p:val>
                                            <p:strVal val="#ppt_h"/>
                                          </p:val>
                                        </p:tav>
                                      </p:tavLst>
                                    </p:anim>
                                    <p:animEffect transition="in" filter="fade">
                                      <p:cBhvr>
                                        <p:cTn id="783" dur="250"/>
                                        <p:tgtEl>
                                          <p:spTgt spid="2384"/>
                                        </p:tgtEl>
                                      </p:cBhvr>
                                    </p:animEffect>
                                  </p:childTnLst>
                                </p:cTn>
                              </p:par>
                              <p:par>
                                <p:cTn id="784" presetID="23" presetClass="exit" presetSubtype="272" fill="hold" nodeType="withEffect">
                                  <p:stCondLst>
                                    <p:cond delay="2040"/>
                                  </p:stCondLst>
                                  <p:childTnLst>
                                    <p:anim calcmode="lin" valueType="num">
                                      <p:cBhvr>
                                        <p:cTn id="785" dur="2000"/>
                                        <p:tgtEl>
                                          <p:spTgt spid="2384"/>
                                        </p:tgtEl>
                                        <p:attrNameLst>
                                          <p:attrName>ppt_w</p:attrName>
                                        </p:attrNameLst>
                                      </p:cBhvr>
                                      <p:tavLst>
                                        <p:tav tm="0">
                                          <p:val>
                                            <p:strVal val="ppt_w"/>
                                          </p:val>
                                        </p:tav>
                                        <p:tav tm="100000">
                                          <p:val>
                                            <p:strVal val="4/3*ppt_w"/>
                                          </p:val>
                                        </p:tav>
                                      </p:tavLst>
                                    </p:anim>
                                    <p:anim calcmode="lin" valueType="num">
                                      <p:cBhvr>
                                        <p:cTn id="786" dur="2000"/>
                                        <p:tgtEl>
                                          <p:spTgt spid="2384"/>
                                        </p:tgtEl>
                                        <p:attrNameLst>
                                          <p:attrName>ppt_h</p:attrName>
                                        </p:attrNameLst>
                                      </p:cBhvr>
                                      <p:tavLst>
                                        <p:tav tm="0">
                                          <p:val>
                                            <p:strVal val="ppt_h"/>
                                          </p:val>
                                        </p:tav>
                                        <p:tav tm="100000">
                                          <p:val>
                                            <p:strVal val="4/3*ppt_h"/>
                                          </p:val>
                                        </p:tav>
                                      </p:tavLst>
                                    </p:anim>
                                    <p:set>
                                      <p:cBhvr>
                                        <p:cTn id="787" dur="1" fill="hold">
                                          <p:stCondLst>
                                            <p:cond delay="1999"/>
                                          </p:stCondLst>
                                        </p:cTn>
                                        <p:tgtEl>
                                          <p:spTgt spid="2384"/>
                                        </p:tgtEl>
                                        <p:attrNameLst>
                                          <p:attrName>style.visibility</p:attrName>
                                        </p:attrNameLst>
                                      </p:cBhvr>
                                      <p:to>
                                        <p:strVal val="hidden"/>
                                      </p:to>
                                    </p:set>
                                  </p:childTnLst>
                                </p:cTn>
                              </p:par>
                              <p:par>
                                <p:cTn id="788" presetID="10" presetClass="exit" presetSubtype="0" fill="hold" nodeType="withEffect">
                                  <p:stCondLst>
                                    <p:cond delay="2040"/>
                                  </p:stCondLst>
                                  <p:childTnLst>
                                    <p:animEffect transition="out" filter="fade">
                                      <p:cBhvr>
                                        <p:cTn id="789" dur="2000"/>
                                        <p:tgtEl>
                                          <p:spTgt spid="2384"/>
                                        </p:tgtEl>
                                      </p:cBhvr>
                                    </p:animEffect>
                                    <p:set>
                                      <p:cBhvr>
                                        <p:cTn id="790" dur="1" fill="hold">
                                          <p:stCondLst>
                                            <p:cond delay="1999"/>
                                          </p:stCondLst>
                                        </p:cTn>
                                        <p:tgtEl>
                                          <p:spTgt spid="2384"/>
                                        </p:tgtEl>
                                        <p:attrNameLst>
                                          <p:attrName>style.visibility</p:attrName>
                                        </p:attrNameLst>
                                      </p:cBhvr>
                                      <p:to>
                                        <p:strVal val="hidden"/>
                                      </p:to>
                                    </p:set>
                                  </p:childTnLst>
                                </p:cTn>
                              </p:par>
                              <p:par>
                                <p:cTn id="791" presetID="6" presetClass="emph" presetSubtype="0" fill="hold" nodeType="withEffect">
                                  <p:stCondLst>
                                    <p:cond delay="2040"/>
                                  </p:stCondLst>
                                  <p:childTnLst>
                                    <p:animScale>
                                      <p:cBhvr>
                                        <p:cTn id="792" dur="2000" fill="hold"/>
                                        <p:tgtEl>
                                          <p:spTgt spid="2384"/>
                                        </p:tgtEl>
                                      </p:cBhvr>
                                      <p:by x="250000" y="250000"/>
                                    </p:animScale>
                                  </p:childTnLst>
                                </p:cTn>
                              </p:par>
                              <p:par>
                                <p:cTn id="793" presetID="42" presetClass="path" presetSubtype="0" decel="100000" fill="hold" nodeType="withEffect">
                                  <p:stCondLst>
                                    <p:cond delay="2040"/>
                                  </p:stCondLst>
                                  <p:childTnLst>
                                    <p:animMotion origin="layout" path="M -3.33333E-6 4.81481E-6 L -0.00325 -0.11899 " pathEditMode="relative" rAng="0" ptsTypes="AA">
                                      <p:cBhvr>
                                        <p:cTn id="794" dur="2000" fill="hold"/>
                                        <p:tgtEl>
                                          <p:spTgt spid="2384"/>
                                        </p:tgtEl>
                                        <p:attrNameLst>
                                          <p:attrName>ppt_x</p:attrName>
                                          <p:attrName>ppt_y</p:attrName>
                                        </p:attrNameLst>
                                      </p:cBhvr>
                                      <p:rCtr x="-169" y="-5949"/>
                                    </p:animMotion>
                                  </p:childTnLst>
                                </p:cTn>
                              </p:par>
                              <p:par>
                                <p:cTn id="795" presetID="55" presetClass="entr" presetSubtype="0" fill="hold" nodeType="withEffect">
                                  <p:stCondLst>
                                    <p:cond delay="2105"/>
                                  </p:stCondLst>
                                  <p:childTnLst>
                                    <p:set>
                                      <p:cBhvr>
                                        <p:cTn id="796" dur="1" fill="hold">
                                          <p:stCondLst>
                                            <p:cond delay="0"/>
                                          </p:stCondLst>
                                        </p:cTn>
                                        <p:tgtEl>
                                          <p:spTgt spid="2385"/>
                                        </p:tgtEl>
                                        <p:attrNameLst>
                                          <p:attrName>style.visibility</p:attrName>
                                        </p:attrNameLst>
                                      </p:cBhvr>
                                      <p:to>
                                        <p:strVal val="visible"/>
                                      </p:to>
                                    </p:set>
                                    <p:anim calcmode="lin" valueType="num">
                                      <p:cBhvr>
                                        <p:cTn id="797" dur="250" fill="hold"/>
                                        <p:tgtEl>
                                          <p:spTgt spid="2385"/>
                                        </p:tgtEl>
                                        <p:attrNameLst>
                                          <p:attrName>ppt_w</p:attrName>
                                        </p:attrNameLst>
                                      </p:cBhvr>
                                      <p:tavLst>
                                        <p:tav tm="0">
                                          <p:val>
                                            <p:strVal val="#ppt_w*0.70"/>
                                          </p:val>
                                        </p:tav>
                                        <p:tav tm="100000">
                                          <p:val>
                                            <p:strVal val="#ppt_w"/>
                                          </p:val>
                                        </p:tav>
                                      </p:tavLst>
                                    </p:anim>
                                    <p:anim calcmode="lin" valueType="num">
                                      <p:cBhvr>
                                        <p:cTn id="798" dur="250" fill="hold"/>
                                        <p:tgtEl>
                                          <p:spTgt spid="2385"/>
                                        </p:tgtEl>
                                        <p:attrNameLst>
                                          <p:attrName>ppt_h</p:attrName>
                                        </p:attrNameLst>
                                      </p:cBhvr>
                                      <p:tavLst>
                                        <p:tav tm="0">
                                          <p:val>
                                            <p:strVal val="#ppt_h"/>
                                          </p:val>
                                        </p:tav>
                                        <p:tav tm="100000">
                                          <p:val>
                                            <p:strVal val="#ppt_h"/>
                                          </p:val>
                                        </p:tav>
                                      </p:tavLst>
                                    </p:anim>
                                    <p:animEffect transition="in" filter="fade">
                                      <p:cBhvr>
                                        <p:cTn id="799" dur="250"/>
                                        <p:tgtEl>
                                          <p:spTgt spid="2385"/>
                                        </p:tgtEl>
                                      </p:cBhvr>
                                    </p:animEffect>
                                  </p:childTnLst>
                                </p:cTn>
                              </p:par>
                              <p:par>
                                <p:cTn id="800" presetID="23" presetClass="exit" presetSubtype="272" fill="hold" nodeType="withEffect">
                                  <p:stCondLst>
                                    <p:cond delay="2105"/>
                                  </p:stCondLst>
                                  <p:childTnLst>
                                    <p:anim calcmode="lin" valueType="num">
                                      <p:cBhvr>
                                        <p:cTn id="801" dur="2000"/>
                                        <p:tgtEl>
                                          <p:spTgt spid="2385"/>
                                        </p:tgtEl>
                                        <p:attrNameLst>
                                          <p:attrName>ppt_w</p:attrName>
                                        </p:attrNameLst>
                                      </p:cBhvr>
                                      <p:tavLst>
                                        <p:tav tm="0">
                                          <p:val>
                                            <p:strVal val="ppt_w"/>
                                          </p:val>
                                        </p:tav>
                                        <p:tav tm="100000">
                                          <p:val>
                                            <p:strVal val="4/3*ppt_w"/>
                                          </p:val>
                                        </p:tav>
                                      </p:tavLst>
                                    </p:anim>
                                    <p:anim calcmode="lin" valueType="num">
                                      <p:cBhvr>
                                        <p:cTn id="802" dur="2000"/>
                                        <p:tgtEl>
                                          <p:spTgt spid="2385"/>
                                        </p:tgtEl>
                                        <p:attrNameLst>
                                          <p:attrName>ppt_h</p:attrName>
                                        </p:attrNameLst>
                                      </p:cBhvr>
                                      <p:tavLst>
                                        <p:tav tm="0">
                                          <p:val>
                                            <p:strVal val="ppt_h"/>
                                          </p:val>
                                        </p:tav>
                                        <p:tav tm="100000">
                                          <p:val>
                                            <p:strVal val="4/3*ppt_h"/>
                                          </p:val>
                                        </p:tav>
                                      </p:tavLst>
                                    </p:anim>
                                    <p:set>
                                      <p:cBhvr>
                                        <p:cTn id="803" dur="1" fill="hold">
                                          <p:stCondLst>
                                            <p:cond delay="1999"/>
                                          </p:stCondLst>
                                        </p:cTn>
                                        <p:tgtEl>
                                          <p:spTgt spid="2385"/>
                                        </p:tgtEl>
                                        <p:attrNameLst>
                                          <p:attrName>style.visibility</p:attrName>
                                        </p:attrNameLst>
                                      </p:cBhvr>
                                      <p:to>
                                        <p:strVal val="hidden"/>
                                      </p:to>
                                    </p:set>
                                  </p:childTnLst>
                                </p:cTn>
                              </p:par>
                              <p:par>
                                <p:cTn id="804" presetID="10" presetClass="exit" presetSubtype="0" fill="hold" nodeType="withEffect">
                                  <p:stCondLst>
                                    <p:cond delay="2105"/>
                                  </p:stCondLst>
                                  <p:childTnLst>
                                    <p:animEffect transition="out" filter="fade">
                                      <p:cBhvr>
                                        <p:cTn id="805" dur="2000"/>
                                        <p:tgtEl>
                                          <p:spTgt spid="2385"/>
                                        </p:tgtEl>
                                      </p:cBhvr>
                                    </p:animEffect>
                                    <p:set>
                                      <p:cBhvr>
                                        <p:cTn id="806" dur="1" fill="hold">
                                          <p:stCondLst>
                                            <p:cond delay="1999"/>
                                          </p:stCondLst>
                                        </p:cTn>
                                        <p:tgtEl>
                                          <p:spTgt spid="2385"/>
                                        </p:tgtEl>
                                        <p:attrNameLst>
                                          <p:attrName>style.visibility</p:attrName>
                                        </p:attrNameLst>
                                      </p:cBhvr>
                                      <p:to>
                                        <p:strVal val="hidden"/>
                                      </p:to>
                                    </p:set>
                                  </p:childTnLst>
                                </p:cTn>
                              </p:par>
                              <p:par>
                                <p:cTn id="807" presetID="6" presetClass="emph" presetSubtype="0" fill="hold" nodeType="withEffect">
                                  <p:stCondLst>
                                    <p:cond delay="2105"/>
                                  </p:stCondLst>
                                  <p:childTnLst>
                                    <p:animScale>
                                      <p:cBhvr>
                                        <p:cTn id="808" dur="2000" fill="hold"/>
                                        <p:tgtEl>
                                          <p:spTgt spid="2385"/>
                                        </p:tgtEl>
                                      </p:cBhvr>
                                      <p:by x="250000" y="250000"/>
                                    </p:animScale>
                                  </p:childTnLst>
                                </p:cTn>
                              </p:par>
                              <p:par>
                                <p:cTn id="809" presetID="42" presetClass="path" presetSubtype="0" decel="100000" fill="hold" nodeType="withEffect">
                                  <p:stCondLst>
                                    <p:cond delay="2105"/>
                                  </p:stCondLst>
                                  <p:childTnLst>
                                    <p:animMotion origin="layout" path="M -2.08333E-6 4.81481E-6 L -0.00325 -0.11899 " pathEditMode="relative" rAng="0" ptsTypes="AA">
                                      <p:cBhvr>
                                        <p:cTn id="810" dur="2000" fill="hold"/>
                                        <p:tgtEl>
                                          <p:spTgt spid="2385"/>
                                        </p:tgtEl>
                                        <p:attrNameLst>
                                          <p:attrName>ppt_x</p:attrName>
                                          <p:attrName>ppt_y</p:attrName>
                                        </p:attrNameLst>
                                      </p:cBhvr>
                                      <p:rCtr x="-169" y="-5949"/>
                                    </p:animMotion>
                                  </p:childTnLst>
                                </p:cTn>
                              </p:par>
                              <p:par>
                                <p:cTn id="811" presetID="55" presetClass="entr" presetSubtype="0" fill="hold" nodeType="withEffect">
                                  <p:stCondLst>
                                    <p:cond delay="2170"/>
                                  </p:stCondLst>
                                  <p:childTnLst>
                                    <p:set>
                                      <p:cBhvr>
                                        <p:cTn id="812" dur="1" fill="hold">
                                          <p:stCondLst>
                                            <p:cond delay="0"/>
                                          </p:stCondLst>
                                        </p:cTn>
                                        <p:tgtEl>
                                          <p:spTgt spid="2386"/>
                                        </p:tgtEl>
                                        <p:attrNameLst>
                                          <p:attrName>style.visibility</p:attrName>
                                        </p:attrNameLst>
                                      </p:cBhvr>
                                      <p:to>
                                        <p:strVal val="visible"/>
                                      </p:to>
                                    </p:set>
                                    <p:anim calcmode="lin" valueType="num">
                                      <p:cBhvr>
                                        <p:cTn id="813" dur="250" fill="hold"/>
                                        <p:tgtEl>
                                          <p:spTgt spid="2386"/>
                                        </p:tgtEl>
                                        <p:attrNameLst>
                                          <p:attrName>ppt_w</p:attrName>
                                        </p:attrNameLst>
                                      </p:cBhvr>
                                      <p:tavLst>
                                        <p:tav tm="0">
                                          <p:val>
                                            <p:strVal val="#ppt_w*0.70"/>
                                          </p:val>
                                        </p:tav>
                                        <p:tav tm="100000">
                                          <p:val>
                                            <p:strVal val="#ppt_w"/>
                                          </p:val>
                                        </p:tav>
                                      </p:tavLst>
                                    </p:anim>
                                    <p:anim calcmode="lin" valueType="num">
                                      <p:cBhvr>
                                        <p:cTn id="814" dur="250" fill="hold"/>
                                        <p:tgtEl>
                                          <p:spTgt spid="2386"/>
                                        </p:tgtEl>
                                        <p:attrNameLst>
                                          <p:attrName>ppt_h</p:attrName>
                                        </p:attrNameLst>
                                      </p:cBhvr>
                                      <p:tavLst>
                                        <p:tav tm="0">
                                          <p:val>
                                            <p:strVal val="#ppt_h"/>
                                          </p:val>
                                        </p:tav>
                                        <p:tav tm="100000">
                                          <p:val>
                                            <p:strVal val="#ppt_h"/>
                                          </p:val>
                                        </p:tav>
                                      </p:tavLst>
                                    </p:anim>
                                    <p:animEffect transition="in" filter="fade">
                                      <p:cBhvr>
                                        <p:cTn id="815" dur="250"/>
                                        <p:tgtEl>
                                          <p:spTgt spid="2386"/>
                                        </p:tgtEl>
                                      </p:cBhvr>
                                    </p:animEffect>
                                  </p:childTnLst>
                                </p:cTn>
                              </p:par>
                              <p:par>
                                <p:cTn id="816" presetID="23" presetClass="exit" presetSubtype="272" fill="hold" nodeType="withEffect">
                                  <p:stCondLst>
                                    <p:cond delay="2170"/>
                                  </p:stCondLst>
                                  <p:childTnLst>
                                    <p:anim calcmode="lin" valueType="num">
                                      <p:cBhvr>
                                        <p:cTn id="817" dur="2000"/>
                                        <p:tgtEl>
                                          <p:spTgt spid="2386"/>
                                        </p:tgtEl>
                                        <p:attrNameLst>
                                          <p:attrName>ppt_w</p:attrName>
                                        </p:attrNameLst>
                                      </p:cBhvr>
                                      <p:tavLst>
                                        <p:tav tm="0">
                                          <p:val>
                                            <p:strVal val="ppt_w"/>
                                          </p:val>
                                        </p:tav>
                                        <p:tav tm="100000">
                                          <p:val>
                                            <p:strVal val="4/3*ppt_w"/>
                                          </p:val>
                                        </p:tav>
                                      </p:tavLst>
                                    </p:anim>
                                    <p:anim calcmode="lin" valueType="num">
                                      <p:cBhvr>
                                        <p:cTn id="818" dur="2000"/>
                                        <p:tgtEl>
                                          <p:spTgt spid="2386"/>
                                        </p:tgtEl>
                                        <p:attrNameLst>
                                          <p:attrName>ppt_h</p:attrName>
                                        </p:attrNameLst>
                                      </p:cBhvr>
                                      <p:tavLst>
                                        <p:tav tm="0">
                                          <p:val>
                                            <p:strVal val="ppt_h"/>
                                          </p:val>
                                        </p:tav>
                                        <p:tav tm="100000">
                                          <p:val>
                                            <p:strVal val="4/3*ppt_h"/>
                                          </p:val>
                                        </p:tav>
                                      </p:tavLst>
                                    </p:anim>
                                    <p:set>
                                      <p:cBhvr>
                                        <p:cTn id="819" dur="1" fill="hold">
                                          <p:stCondLst>
                                            <p:cond delay="1999"/>
                                          </p:stCondLst>
                                        </p:cTn>
                                        <p:tgtEl>
                                          <p:spTgt spid="2386"/>
                                        </p:tgtEl>
                                        <p:attrNameLst>
                                          <p:attrName>style.visibility</p:attrName>
                                        </p:attrNameLst>
                                      </p:cBhvr>
                                      <p:to>
                                        <p:strVal val="hidden"/>
                                      </p:to>
                                    </p:set>
                                  </p:childTnLst>
                                </p:cTn>
                              </p:par>
                              <p:par>
                                <p:cTn id="820" presetID="10" presetClass="exit" presetSubtype="0" fill="hold" nodeType="withEffect">
                                  <p:stCondLst>
                                    <p:cond delay="2170"/>
                                  </p:stCondLst>
                                  <p:childTnLst>
                                    <p:animEffect transition="out" filter="fade">
                                      <p:cBhvr>
                                        <p:cTn id="821" dur="2000"/>
                                        <p:tgtEl>
                                          <p:spTgt spid="2386"/>
                                        </p:tgtEl>
                                      </p:cBhvr>
                                    </p:animEffect>
                                    <p:set>
                                      <p:cBhvr>
                                        <p:cTn id="822" dur="1" fill="hold">
                                          <p:stCondLst>
                                            <p:cond delay="1999"/>
                                          </p:stCondLst>
                                        </p:cTn>
                                        <p:tgtEl>
                                          <p:spTgt spid="2386"/>
                                        </p:tgtEl>
                                        <p:attrNameLst>
                                          <p:attrName>style.visibility</p:attrName>
                                        </p:attrNameLst>
                                      </p:cBhvr>
                                      <p:to>
                                        <p:strVal val="hidden"/>
                                      </p:to>
                                    </p:set>
                                  </p:childTnLst>
                                </p:cTn>
                              </p:par>
                              <p:par>
                                <p:cTn id="823" presetID="6" presetClass="emph" presetSubtype="0" fill="hold" nodeType="withEffect">
                                  <p:stCondLst>
                                    <p:cond delay="2170"/>
                                  </p:stCondLst>
                                  <p:childTnLst>
                                    <p:animScale>
                                      <p:cBhvr>
                                        <p:cTn id="824" dur="2000" fill="hold"/>
                                        <p:tgtEl>
                                          <p:spTgt spid="2386"/>
                                        </p:tgtEl>
                                      </p:cBhvr>
                                      <p:by x="250000" y="250000"/>
                                    </p:animScale>
                                  </p:childTnLst>
                                </p:cTn>
                              </p:par>
                              <p:par>
                                <p:cTn id="825" presetID="42" presetClass="path" presetSubtype="0" decel="100000" fill="hold" nodeType="withEffect">
                                  <p:stCondLst>
                                    <p:cond delay="2170"/>
                                  </p:stCondLst>
                                  <p:childTnLst>
                                    <p:animMotion origin="layout" path="M -1.66667E-6 4.81481E-6 L -0.00325 -0.11899 " pathEditMode="relative" rAng="0" ptsTypes="AA">
                                      <p:cBhvr>
                                        <p:cTn id="826" dur="2000" fill="hold"/>
                                        <p:tgtEl>
                                          <p:spTgt spid="2386"/>
                                        </p:tgtEl>
                                        <p:attrNameLst>
                                          <p:attrName>ppt_x</p:attrName>
                                          <p:attrName>ppt_y</p:attrName>
                                        </p:attrNameLst>
                                      </p:cBhvr>
                                      <p:rCtr x="-169" y="-5949"/>
                                    </p:animMotion>
                                  </p:childTnLst>
                                </p:cTn>
                              </p:par>
                              <p:par>
                                <p:cTn id="827" presetID="55" presetClass="entr" presetSubtype="0" fill="hold" nodeType="withEffect">
                                  <p:stCondLst>
                                    <p:cond delay="2235"/>
                                  </p:stCondLst>
                                  <p:childTnLst>
                                    <p:set>
                                      <p:cBhvr>
                                        <p:cTn id="828" dur="1" fill="hold">
                                          <p:stCondLst>
                                            <p:cond delay="0"/>
                                          </p:stCondLst>
                                        </p:cTn>
                                        <p:tgtEl>
                                          <p:spTgt spid="2387"/>
                                        </p:tgtEl>
                                        <p:attrNameLst>
                                          <p:attrName>style.visibility</p:attrName>
                                        </p:attrNameLst>
                                      </p:cBhvr>
                                      <p:to>
                                        <p:strVal val="visible"/>
                                      </p:to>
                                    </p:set>
                                    <p:anim calcmode="lin" valueType="num">
                                      <p:cBhvr>
                                        <p:cTn id="829" dur="250" fill="hold"/>
                                        <p:tgtEl>
                                          <p:spTgt spid="2387"/>
                                        </p:tgtEl>
                                        <p:attrNameLst>
                                          <p:attrName>ppt_w</p:attrName>
                                        </p:attrNameLst>
                                      </p:cBhvr>
                                      <p:tavLst>
                                        <p:tav tm="0">
                                          <p:val>
                                            <p:strVal val="#ppt_w*0.70"/>
                                          </p:val>
                                        </p:tav>
                                        <p:tav tm="100000">
                                          <p:val>
                                            <p:strVal val="#ppt_w"/>
                                          </p:val>
                                        </p:tav>
                                      </p:tavLst>
                                    </p:anim>
                                    <p:anim calcmode="lin" valueType="num">
                                      <p:cBhvr>
                                        <p:cTn id="830" dur="250" fill="hold"/>
                                        <p:tgtEl>
                                          <p:spTgt spid="2387"/>
                                        </p:tgtEl>
                                        <p:attrNameLst>
                                          <p:attrName>ppt_h</p:attrName>
                                        </p:attrNameLst>
                                      </p:cBhvr>
                                      <p:tavLst>
                                        <p:tav tm="0">
                                          <p:val>
                                            <p:strVal val="#ppt_h"/>
                                          </p:val>
                                        </p:tav>
                                        <p:tav tm="100000">
                                          <p:val>
                                            <p:strVal val="#ppt_h"/>
                                          </p:val>
                                        </p:tav>
                                      </p:tavLst>
                                    </p:anim>
                                    <p:animEffect transition="in" filter="fade">
                                      <p:cBhvr>
                                        <p:cTn id="831" dur="250"/>
                                        <p:tgtEl>
                                          <p:spTgt spid="2387"/>
                                        </p:tgtEl>
                                      </p:cBhvr>
                                    </p:animEffect>
                                  </p:childTnLst>
                                </p:cTn>
                              </p:par>
                              <p:par>
                                <p:cTn id="832" presetID="23" presetClass="exit" presetSubtype="272" fill="hold" nodeType="withEffect">
                                  <p:stCondLst>
                                    <p:cond delay="2235"/>
                                  </p:stCondLst>
                                  <p:childTnLst>
                                    <p:anim calcmode="lin" valueType="num">
                                      <p:cBhvr>
                                        <p:cTn id="833" dur="2000"/>
                                        <p:tgtEl>
                                          <p:spTgt spid="2387"/>
                                        </p:tgtEl>
                                        <p:attrNameLst>
                                          <p:attrName>ppt_w</p:attrName>
                                        </p:attrNameLst>
                                      </p:cBhvr>
                                      <p:tavLst>
                                        <p:tav tm="0">
                                          <p:val>
                                            <p:strVal val="ppt_w"/>
                                          </p:val>
                                        </p:tav>
                                        <p:tav tm="100000">
                                          <p:val>
                                            <p:strVal val="4/3*ppt_w"/>
                                          </p:val>
                                        </p:tav>
                                      </p:tavLst>
                                    </p:anim>
                                    <p:anim calcmode="lin" valueType="num">
                                      <p:cBhvr>
                                        <p:cTn id="834" dur="2000"/>
                                        <p:tgtEl>
                                          <p:spTgt spid="2387"/>
                                        </p:tgtEl>
                                        <p:attrNameLst>
                                          <p:attrName>ppt_h</p:attrName>
                                        </p:attrNameLst>
                                      </p:cBhvr>
                                      <p:tavLst>
                                        <p:tav tm="0">
                                          <p:val>
                                            <p:strVal val="ppt_h"/>
                                          </p:val>
                                        </p:tav>
                                        <p:tav tm="100000">
                                          <p:val>
                                            <p:strVal val="4/3*ppt_h"/>
                                          </p:val>
                                        </p:tav>
                                      </p:tavLst>
                                    </p:anim>
                                    <p:set>
                                      <p:cBhvr>
                                        <p:cTn id="835" dur="1" fill="hold">
                                          <p:stCondLst>
                                            <p:cond delay="1999"/>
                                          </p:stCondLst>
                                        </p:cTn>
                                        <p:tgtEl>
                                          <p:spTgt spid="2387"/>
                                        </p:tgtEl>
                                        <p:attrNameLst>
                                          <p:attrName>style.visibility</p:attrName>
                                        </p:attrNameLst>
                                      </p:cBhvr>
                                      <p:to>
                                        <p:strVal val="hidden"/>
                                      </p:to>
                                    </p:set>
                                  </p:childTnLst>
                                </p:cTn>
                              </p:par>
                              <p:par>
                                <p:cTn id="836" presetID="10" presetClass="exit" presetSubtype="0" fill="hold" nodeType="withEffect">
                                  <p:stCondLst>
                                    <p:cond delay="2235"/>
                                  </p:stCondLst>
                                  <p:childTnLst>
                                    <p:animEffect transition="out" filter="fade">
                                      <p:cBhvr>
                                        <p:cTn id="837" dur="2000"/>
                                        <p:tgtEl>
                                          <p:spTgt spid="2387"/>
                                        </p:tgtEl>
                                      </p:cBhvr>
                                    </p:animEffect>
                                    <p:set>
                                      <p:cBhvr>
                                        <p:cTn id="838" dur="1" fill="hold">
                                          <p:stCondLst>
                                            <p:cond delay="1999"/>
                                          </p:stCondLst>
                                        </p:cTn>
                                        <p:tgtEl>
                                          <p:spTgt spid="2387"/>
                                        </p:tgtEl>
                                        <p:attrNameLst>
                                          <p:attrName>style.visibility</p:attrName>
                                        </p:attrNameLst>
                                      </p:cBhvr>
                                      <p:to>
                                        <p:strVal val="hidden"/>
                                      </p:to>
                                    </p:set>
                                  </p:childTnLst>
                                </p:cTn>
                              </p:par>
                              <p:par>
                                <p:cTn id="839" presetID="6" presetClass="emph" presetSubtype="0" fill="hold" nodeType="withEffect">
                                  <p:stCondLst>
                                    <p:cond delay="2235"/>
                                  </p:stCondLst>
                                  <p:childTnLst>
                                    <p:animScale>
                                      <p:cBhvr>
                                        <p:cTn id="840" dur="2000" fill="hold"/>
                                        <p:tgtEl>
                                          <p:spTgt spid="2387"/>
                                        </p:tgtEl>
                                      </p:cBhvr>
                                      <p:by x="250000" y="250000"/>
                                    </p:animScale>
                                  </p:childTnLst>
                                </p:cTn>
                              </p:par>
                              <p:par>
                                <p:cTn id="841" presetID="42" presetClass="path" presetSubtype="0" decel="100000" fill="hold" nodeType="withEffect">
                                  <p:stCondLst>
                                    <p:cond delay="2235"/>
                                  </p:stCondLst>
                                  <p:childTnLst>
                                    <p:animMotion origin="layout" path="M -2.5E-6 4.81481E-6 L -0.00325 -0.11899 " pathEditMode="relative" rAng="0" ptsTypes="AA">
                                      <p:cBhvr>
                                        <p:cTn id="842" dur="2000" fill="hold"/>
                                        <p:tgtEl>
                                          <p:spTgt spid="2387"/>
                                        </p:tgtEl>
                                        <p:attrNameLst>
                                          <p:attrName>ppt_x</p:attrName>
                                          <p:attrName>ppt_y</p:attrName>
                                        </p:attrNameLst>
                                      </p:cBhvr>
                                      <p:rCtr x="-169" y="-5949"/>
                                    </p:animMotion>
                                  </p:childTnLst>
                                </p:cTn>
                              </p:par>
                              <p:par>
                                <p:cTn id="843" presetID="55" presetClass="entr" presetSubtype="0" fill="hold" nodeType="withEffect">
                                  <p:stCondLst>
                                    <p:cond delay="2300"/>
                                  </p:stCondLst>
                                  <p:childTnLst>
                                    <p:set>
                                      <p:cBhvr>
                                        <p:cTn id="844" dur="1" fill="hold">
                                          <p:stCondLst>
                                            <p:cond delay="0"/>
                                          </p:stCondLst>
                                        </p:cTn>
                                        <p:tgtEl>
                                          <p:spTgt spid="2388"/>
                                        </p:tgtEl>
                                        <p:attrNameLst>
                                          <p:attrName>style.visibility</p:attrName>
                                        </p:attrNameLst>
                                      </p:cBhvr>
                                      <p:to>
                                        <p:strVal val="visible"/>
                                      </p:to>
                                    </p:set>
                                    <p:anim calcmode="lin" valueType="num">
                                      <p:cBhvr>
                                        <p:cTn id="845" dur="250" fill="hold"/>
                                        <p:tgtEl>
                                          <p:spTgt spid="2388"/>
                                        </p:tgtEl>
                                        <p:attrNameLst>
                                          <p:attrName>ppt_w</p:attrName>
                                        </p:attrNameLst>
                                      </p:cBhvr>
                                      <p:tavLst>
                                        <p:tav tm="0">
                                          <p:val>
                                            <p:strVal val="#ppt_w*0.70"/>
                                          </p:val>
                                        </p:tav>
                                        <p:tav tm="100000">
                                          <p:val>
                                            <p:strVal val="#ppt_w"/>
                                          </p:val>
                                        </p:tav>
                                      </p:tavLst>
                                    </p:anim>
                                    <p:anim calcmode="lin" valueType="num">
                                      <p:cBhvr>
                                        <p:cTn id="846" dur="250" fill="hold"/>
                                        <p:tgtEl>
                                          <p:spTgt spid="2388"/>
                                        </p:tgtEl>
                                        <p:attrNameLst>
                                          <p:attrName>ppt_h</p:attrName>
                                        </p:attrNameLst>
                                      </p:cBhvr>
                                      <p:tavLst>
                                        <p:tav tm="0">
                                          <p:val>
                                            <p:strVal val="#ppt_h"/>
                                          </p:val>
                                        </p:tav>
                                        <p:tav tm="100000">
                                          <p:val>
                                            <p:strVal val="#ppt_h"/>
                                          </p:val>
                                        </p:tav>
                                      </p:tavLst>
                                    </p:anim>
                                    <p:animEffect transition="in" filter="fade">
                                      <p:cBhvr>
                                        <p:cTn id="847" dur="250"/>
                                        <p:tgtEl>
                                          <p:spTgt spid="2388"/>
                                        </p:tgtEl>
                                      </p:cBhvr>
                                    </p:animEffect>
                                  </p:childTnLst>
                                </p:cTn>
                              </p:par>
                              <p:par>
                                <p:cTn id="848" presetID="23" presetClass="exit" presetSubtype="272" fill="hold" nodeType="withEffect">
                                  <p:stCondLst>
                                    <p:cond delay="2300"/>
                                  </p:stCondLst>
                                  <p:childTnLst>
                                    <p:anim calcmode="lin" valueType="num">
                                      <p:cBhvr>
                                        <p:cTn id="849" dur="2000"/>
                                        <p:tgtEl>
                                          <p:spTgt spid="2388"/>
                                        </p:tgtEl>
                                        <p:attrNameLst>
                                          <p:attrName>ppt_w</p:attrName>
                                        </p:attrNameLst>
                                      </p:cBhvr>
                                      <p:tavLst>
                                        <p:tav tm="0">
                                          <p:val>
                                            <p:strVal val="ppt_w"/>
                                          </p:val>
                                        </p:tav>
                                        <p:tav tm="100000">
                                          <p:val>
                                            <p:strVal val="4/3*ppt_w"/>
                                          </p:val>
                                        </p:tav>
                                      </p:tavLst>
                                    </p:anim>
                                    <p:anim calcmode="lin" valueType="num">
                                      <p:cBhvr>
                                        <p:cTn id="850" dur="2000"/>
                                        <p:tgtEl>
                                          <p:spTgt spid="2388"/>
                                        </p:tgtEl>
                                        <p:attrNameLst>
                                          <p:attrName>ppt_h</p:attrName>
                                        </p:attrNameLst>
                                      </p:cBhvr>
                                      <p:tavLst>
                                        <p:tav tm="0">
                                          <p:val>
                                            <p:strVal val="ppt_h"/>
                                          </p:val>
                                        </p:tav>
                                        <p:tav tm="100000">
                                          <p:val>
                                            <p:strVal val="4/3*ppt_h"/>
                                          </p:val>
                                        </p:tav>
                                      </p:tavLst>
                                    </p:anim>
                                    <p:set>
                                      <p:cBhvr>
                                        <p:cTn id="851" dur="1" fill="hold">
                                          <p:stCondLst>
                                            <p:cond delay="1999"/>
                                          </p:stCondLst>
                                        </p:cTn>
                                        <p:tgtEl>
                                          <p:spTgt spid="2388"/>
                                        </p:tgtEl>
                                        <p:attrNameLst>
                                          <p:attrName>style.visibility</p:attrName>
                                        </p:attrNameLst>
                                      </p:cBhvr>
                                      <p:to>
                                        <p:strVal val="hidden"/>
                                      </p:to>
                                    </p:set>
                                  </p:childTnLst>
                                </p:cTn>
                              </p:par>
                              <p:par>
                                <p:cTn id="852" presetID="10" presetClass="exit" presetSubtype="0" fill="hold" nodeType="withEffect">
                                  <p:stCondLst>
                                    <p:cond delay="2300"/>
                                  </p:stCondLst>
                                  <p:childTnLst>
                                    <p:animEffect transition="out" filter="fade">
                                      <p:cBhvr>
                                        <p:cTn id="853" dur="2000"/>
                                        <p:tgtEl>
                                          <p:spTgt spid="2388"/>
                                        </p:tgtEl>
                                      </p:cBhvr>
                                    </p:animEffect>
                                    <p:set>
                                      <p:cBhvr>
                                        <p:cTn id="854" dur="1" fill="hold">
                                          <p:stCondLst>
                                            <p:cond delay="1999"/>
                                          </p:stCondLst>
                                        </p:cTn>
                                        <p:tgtEl>
                                          <p:spTgt spid="2388"/>
                                        </p:tgtEl>
                                        <p:attrNameLst>
                                          <p:attrName>style.visibility</p:attrName>
                                        </p:attrNameLst>
                                      </p:cBhvr>
                                      <p:to>
                                        <p:strVal val="hidden"/>
                                      </p:to>
                                    </p:set>
                                  </p:childTnLst>
                                </p:cTn>
                              </p:par>
                              <p:par>
                                <p:cTn id="855" presetID="6" presetClass="emph" presetSubtype="0" fill="hold" nodeType="withEffect">
                                  <p:stCondLst>
                                    <p:cond delay="2300"/>
                                  </p:stCondLst>
                                  <p:childTnLst>
                                    <p:animScale>
                                      <p:cBhvr>
                                        <p:cTn id="856" dur="2000" fill="hold"/>
                                        <p:tgtEl>
                                          <p:spTgt spid="2388"/>
                                        </p:tgtEl>
                                      </p:cBhvr>
                                      <p:by x="250000" y="250000"/>
                                    </p:animScale>
                                  </p:childTnLst>
                                </p:cTn>
                              </p:par>
                              <p:par>
                                <p:cTn id="857" presetID="42" presetClass="path" presetSubtype="0" decel="100000" fill="hold" nodeType="withEffect">
                                  <p:stCondLst>
                                    <p:cond delay="2300"/>
                                  </p:stCondLst>
                                  <p:childTnLst>
                                    <p:animMotion origin="layout" path="M 2.08333E-7 4.81481E-6 L -0.00326 -0.11899 " pathEditMode="relative" rAng="0" ptsTypes="AA">
                                      <p:cBhvr>
                                        <p:cTn id="858" dur="2000" fill="hold"/>
                                        <p:tgtEl>
                                          <p:spTgt spid="2388"/>
                                        </p:tgtEl>
                                        <p:attrNameLst>
                                          <p:attrName>ppt_x</p:attrName>
                                          <p:attrName>ppt_y</p:attrName>
                                        </p:attrNameLst>
                                      </p:cBhvr>
                                      <p:rCtr x="-169" y="-5949"/>
                                    </p:animMotion>
                                  </p:childTnLst>
                                </p:cTn>
                              </p:par>
                              <p:par>
                                <p:cTn id="859" presetID="55" presetClass="entr" presetSubtype="0" fill="hold" nodeType="withEffect">
                                  <p:stCondLst>
                                    <p:cond delay="2365"/>
                                  </p:stCondLst>
                                  <p:childTnLst>
                                    <p:set>
                                      <p:cBhvr>
                                        <p:cTn id="860" dur="1" fill="hold">
                                          <p:stCondLst>
                                            <p:cond delay="0"/>
                                          </p:stCondLst>
                                        </p:cTn>
                                        <p:tgtEl>
                                          <p:spTgt spid="2389"/>
                                        </p:tgtEl>
                                        <p:attrNameLst>
                                          <p:attrName>style.visibility</p:attrName>
                                        </p:attrNameLst>
                                      </p:cBhvr>
                                      <p:to>
                                        <p:strVal val="visible"/>
                                      </p:to>
                                    </p:set>
                                    <p:anim calcmode="lin" valueType="num">
                                      <p:cBhvr>
                                        <p:cTn id="861" dur="250" fill="hold"/>
                                        <p:tgtEl>
                                          <p:spTgt spid="2389"/>
                                        </p:tgtEl>
                                        <p:attrNameLst>
                                          <p:attrName>ppt_w</p:attrName>
                                        </p:attrNameLst>
                                      </p:cBhvr>
                                      <p:tavLst>
                                        <p:tav tm="0">
                                          <p:val>
                                            <p:strVal val="#ppt_w*0.70"/>
                                          </p:val>
                                        </p:tav>
                                        <p:tav tm="100000">
                                          <p:val>
                                            <p:strVal val="#ppt_w"/>
                                          </p:val>
                                        </p:tav>
                                      </p:tavLst>
                                    </p:anim>
                                    <p:anim calcmode="lin" valueType="num">
                                      <p:cBhvr>
                                        <p:cTn id="862" dur="250" fill="hold"/>
                                        <p:tgtEl>
                                          <p:spTgt spid="2389"/>
                                        </p:tgtEl>
                                        <p:attrNameLst>
                                          <p:attrName>ppt_h</p:attrName>
                                        </p:attrNameLst>
                                      </p:cBhvr>
                                      <p:tavLst>
                                        <p:tav tm="0">
                                          <p:val>
                                            <p:strVal val="#ppt_h"/>
                                          </p:val>
                                        </p:tav>
                                        <p:tav tm="100000">
                                          <p:val>
                                            <p:strVal val="#ppt_h"/>
                                          </p:val>
                                        </p:tav>
                                      </p:tavLst>
                                    </p:anim>
                                    <p:animEffect transition="in" filter="fade">
                                      <p:cBhvr>
                                        <p:cTn id="863" dur="250"/>
                                        <p:tgtEl>
                                          <p:spTgt spid="2389"/>
                                        </p:tgtEl>
                                      </p:cBhvr>
                                    </p:animEffect>
                                  </p:childTnLst>
                                </p:cTn>
                              </p:par>
                              <p:par>
                                <p:cTn id="864" presetID="23" presetClass="exit" presetSubtype="272" fill="hold" nodeType="withEffect">
                                  <p:stCondLst>
                                    <p:cond delay="2365"/>
                                  </p:stCondLst>
                                  <p:childTnLst>
                                    <p:anim calcmode="lin" valueType="num">
                                      <p:cBhvr>
                                        <p:cTn id="865" dur="2000"/>
                                        <p:tgtEl>
                                          <p:spTgt spid="2389"/>
                                        </p:tgtEl>
                                        <p:attrNameLst>
                                          <p:attrName>ppt_w</p:attrName>
                                        </p:attrNameLst>
                                      </p:cBhvr>
                                      <p:tavLst>
                                        <p:tav tm="0">
                                          <p:val>
                                            <p:strVal val="ppt_w"/>
                                          </p:val>
                                        </p:tav>
                                        <p:tav tm="100000">
                                          <p:val>
                                            <p:strVal val="4/3*ppt_w"/>
                                          </p:val>
                                        </p:tav>
                                      </p:tavLst>
                                    </p:anim>
                                    <p:anim calcmode="lin" valueType="num">
                                      <p:cBhvr>
                                        <p:cTn id="866" dur="2000"/>
                                        <p:tgtEl>
                                          <p:spTgt spid="2389"/>
                                        </p:tgtEl>
                                        <p:attrNameLst>
                                          <p:attrName>ppt_h</p:attrName>
                                        </p:attrNameLst>
                                      </p:cBhvr>
                                      <p:tavLst>
                                        <p:tav tm="0">
                                          <p:val>
                                            <p:strVal val="ppt_h"/>
                                          </p:val>
                                        </p:tav>
                                        <p:tav tm="100000">
                                          <p:val>
                                            <p:strVal val="4/3*ppt_h"/>
                                          </p:val>
                                        </p:tav>
                                      </p:tavLst>
                                    </p:anim>
                                    <p:set>
                                      <p:cBhvr>
                                        <p:cTn id="867" dur="1" fill="hold">
                                          <p:stCondLst>
                                            <p:cond delay="1999"/>
                                          </p:stCondLst>
                                        </p:cTn>
                                        <p:tgtEl>
                                          <p:spTgt spid="2389"/>
                                        </p:tgtEl>
                                        <p:attrNameLst>
                                          <p:attrName>style.visibility</p:attrName>
                                        </p:attrNameLst>
                                      </p:cBhvr>
                                      <p:to>
                                        <p:strVal val="hidden"/>
                                      </p:to>
                                    </p:set>
                                  </p:childTnLst>
                                </p:cTn>
                              </p:par>
                              <p:par>
                                <p:cTn id="868" presetID="10" presetClass="exit" presetSubtype="0" fill="hold" nodeType="withEffect">
                                  <p:stCondLst>
                                    <p:cond delay="2365"/>
                                  </p:stCondLst>
                                  <p:childTnLst>
                                    <p:animEffect transition="out" filter="fade">
                                      <p:cBhvr>
                                        <p:cTn id="869" dur="2000"/>
                                        <p:tgtEl>
                                          <p:spTgt spid="2389"/>
                                        </p:tgtEl>
                                      </p:cBhvr>
                                    </p:animEffect>
                                    <p:set>
                                      <p:cBhvr>
                                        <p:cTn id="870" dur="1" fill="hold">
                                          <p:stCondLst>
                                            <p:cond delay="1999"/>
                                          </p:stCondLst>
                                        </p:cTn>
                                        <p:tgtEl>
                                          <p:spTgt spid="2389"/>
                                        </p:tgtEl>
                                        <p:attrNameLst>
                                          <p:attrName>style.visibility</p:attrName>
                                        </p:attrNameLst>
                                      </p:cBhvr>
                                      <p:to>
                                        <p:strVal val="hidden"/>
                                      </p:to>
                                    </p:set>
                                  </p:childTnLst>
                                </p:cTn>
                              </p:par>
                              <p:par>
                                <p:cTn id="871" presetID="6" presetClass="emph" presetSubtype="0" fill="hold" nodeType="withEffect">
                                  <p:stCondLst>
                                    <p:cond delay="2365"/>
                                  </p:stCondLst>
                                  <p:childTnLst>
                                    <p:animScale>
                                      <p:cBhvr>
                                        <p:cTn id="872" dur="2000" fill="hold"/>
                                        <p:tgtEl>
                                          <p:spTgt spid="2389"/>
                                        </p:tgtEl>
                                      </p:cBhvr>
                                      <p:by x="250000" y="250000"/>
                                    </p:animScale>
                                  </p:childTnLst>
                                </p:cTn>
                              </p:par>
                              <p:par>
                                <p:cTn id="873" presetID="42" presetClass="path" presetSubtype="0" decel="100000" fill="hold" nodeType="withEffect">
                                  <p:stCondLst>
                                    <p:cond delay="2365"/>
                                  </p:stCondLst>
                                  <p:childTnLst>
                                    <p:animMotion origin="layout" path="M -4.375E-6 4.81481E-6 L -0.00325 -0.11899 " pathEditMode="relative" rAng="0" ptsTypes="AA">
                                      <p:cBhvr>
                                        <p:cTn id="874" dur="2000" fill="hold"/>
                                        <p:tgtEl>
                                          <p:spTgt spid="2389"/>
                                        </p:tgtEl>
                                        <p:attrNameLst>
                                          <p:attrName>ppt_x</p:attrName>
                                          <p:attrName>ppt_y</p:attrName>
                                        </p:attrNameLst>
                                      </p:cBhvr>
                                      <p:rCtr x="-169" y="-5949"/>
                                    </p:animMotion>
                                  </p:childTnLst>
                                </p:cTn>
                              </p:par>
                              <p:par>
                                <p:cTn id="875" presetID="55" presetClass="entr" presetSubtype="0" fill="hold" nodeType="withEffect">
                                  <p:stCondLst>
                                    <p:cond delay="2430"/>
                                  </p:stCondLst>
                                  <p:childTnLst>
                                    <p:set>
                                      <p:cBhvr>
                                        <p:cTn id="876" dur="1" fill="hold">
                                          <p:stCondLst>
                                            <p:cond delay="0"/>
                                          </p:stCondLst>
                                        </p:cTn>
                                        <p:tgtEl>
                                          <p:spTgt spid="2390"/>
                                        </p:tgtEl>
                                        <p:attrNameLst>
                                          <p:attrName>style.visibility</p:attrName>
                                        </p:attrNameLst>
                                      </p:cBhvr>
                                      <p:to>
                                        <p:strVal val="visible"/>
                                      </p:to>
                                    </p:set>
                                    <p:anim calcmode="lin" valueType="num">
                                      <p:cBhvr>
                                        <p:cTn id="877" dur="250" fill="hold"/>
                                        <p:tgtEl>
                                          <p:spTgt spid="2390"/>
                                        </p:tgtEl>
                                        <p:attrNameLst>
                                          <p:attrName>ppt_w</p:attrName>
                                        </p:attrNameLst>
                                      </p:cBhvr>
                                      <p:tavLst>
                                        <p:tav tm="0">
                                          <p:val>
                                            <p:strVal val="#ppt_w*0.70"/>
                                          </p:val>
                                        </p:tav>
                                        <p:tav tm="100000">
                                          <p:val>
                                            <p:strVal val="#ppt_w"/>
                                          </p:val>
                                        </p:tav>
                                      </p:tavLst>
                                    </p:anim>
                                    <p:anim calcmode="lin" valueType="num">
                                      <p:cBhvr>
                                        <p:cTn id="878" dur="250" fill="hold"/>
                                        <p:tgtEl>
                                          <p:spTgt spid="2390"/>
                                        </p:tgtEl>
                                        <p:attrNameLst>
                                          <p:attrName>ppt_h</p:attrName>
                                        </p:attrNameLst>
                                      </p:cBhvr>
                                      <p:tavLst>
                                        <p:tav tm="0">
                                          <p:val>
                                            <p:strVal val="#ppt_h"/>
                                          </p:val>
                                        </p:tav>
                                        <p:tav tm="100000">
                                          <p:val>
                                            <p:strVal val="#ppt_h"/>
                                          </p:val>
                                        </p:tav>
                                      </p:tavLst>
                                    </p:anim>
                                    <p:animEffect transition="in" filter="fade">
                                      <p:cBhvr>
                                        <p:cTn id="879" dur="250"/>
                                        <p:tgtEl>
                                          <p:spTgt spid="2390"/>
                                        </p:tgtEl>
                                      </p:cBhvr>
                                    </p:animEffect>
                                  </p:childTnLst>
                                </p:cTn>
                              </p:par>
                              <p:par>
                                <p:cTn id="880" presetID="23" presetClass="exit" presetSubtype="272" fill="hold" nodeType="withEffect">
                                  <p:stCondLst>
                                    <p:cond delay="2430"/>
                                  </p:stCondLst>
                                  <p:childTnLst>
                                    <p:anim calcmode="lin" valueType="num">
                                      <p:cBhvr>
                                        <p:cTn id="881" dur="2000"/>
                                        <p:tgtEl>
                                          <p:spTgt spid="2390"/>
                                        </p:tgtEl>
                                        <p:attrNameLst>
                                          <p:attrName>ppt_w</p:attrName>
                                        </p:attrNameLst>
                                      </p:cBhvr>
                                      <p:tavLst>
                                        <p:tav tm="0">
                                          <p:val>
                                            <p:strVal val="ppt_w"/>
                                          </p:val>
                                        </p:tav>
                                        <p:tav tm="100000">
                                          <p:val>
                                            <p:strVal val="4/3*ppt_w"/>
                                          </p:val>
                                        </p:tav>
                                      </p:tavLst>
                                    </p:anim>
                                    <p:anim calcmode="lin" valueType="num">
                                      <p:cBhvr>
                                        <p:cTn id="882" dur="2000"/>
                                        <p:tgtEl>
                                          <p:spTgt spid="2390"/>
                                        </p:tgtEl>
                                        <p:attrNameLst>
                                          <p:attrName>ppt_h</p:attrName>
                                        </p:attrNameLst>
                                      </p:cBhvr>
                                      <p:tavLst>
                                        <p:tav tm="0">
                                          <p:val>
                                            <p:strVal val="ppt_h"/>
                                          </p:val>
                                        </p:tav>
                                        <p:tav tm="100000">
                                          <p:val>
                                            <p:strVal val="4/3*ppt_h"/>
                                          </p:val>
                                        </p:tav>
                                      </p:tavLst>
                                    </p:anim>
                                    <p:set>
                                      <p:cBhvr>
                                        <p:cTn id="883" dur="1" fill="hold">
                                          <p:stCondLst>
                                            <p:cond delay="1999"/>
                                          </p:stCondLst>
                                        </p:cTn>
                                        <p:tgtEl>
                                          <p:spTgt spid="2390"/>
                                        </p:tgtEl>
                                        <p:attrNameLst>
                                          <p:attrName>style.visibility</p:attrName>
                                        </p:attrNameLst>
                                      </p:cBhvr>
                                      <p:to>
                                        <p:strVal val="hidden"/>
                                      </p:to>
                                    </p:set>
                                  </p:childTnLst>
                                </p:cTn>
                              </p:par>
                              <p:par>
                                <p:cTn id="884" presetID="10" presetClass="exit" presetSubtype="0" fill="hold" nodeType="withEffect">
                                  <p:stCondLst>
                                    <p:cond delay="2430"/>
                                  </p:stCondLst>
                                  <p:childTnLst>
                                    <p:animEffect transition="out" filter="fade">
                                      <p:cBhvr>
                                        <p:cTn id="885" dur="2000"/>
                                        <p:tgtEl>
                                          <p:spTgt spid="2390"/>
                                        </p:tgtEl>
                                      </p:cBhvr>
                                    </p:animEffect>
                                    <p:set>
                                      <p:cBhvr>
                                        <p:cTn id="886" dur="1" fill="hold">
                                          <p:stCondLst>
                                            <p:cond delay="1999"/>
                                          </p:stCondLst>
                                        </p:cTn>
                                        <p:tgtEl>
                                          <p:spTgt spid="2390"/>
                                        </p:tgtEl>
                                        <p:attrNameLst>
                                          <p:attrName>style.visibility</p:attrName>
                                        </p:attrNameLst>
                                      </p:cBhvr>
                                      <p:to>
                                        <p:strVal val="hidden"/>
                                      </p:to>
                                    </p:set>
                                  </p:childTnLst>
                                </p:cTn>
                              </p:par>
                              <p:par>
                                <p:cTn id="887" presetID="6" presetClass="emph" presetSubtype="0" fill="hold" nodeType="withEffect">
                                  <p:stCondLst>
                                    <p:cond delay="2430"/>
                                  </p:stCondLst>
                                  <p:childTnLst>
                                    <p:animScale>
                                      <p:cBhvr>
                                        <p:cTn id="888" dur="2000" fill="hold"/>
                                        <p:tgtEl>
                                          <p:spTgt spid="2390"/>
                                        </p:tgtEl>
                                      </p:cBhvr>
                                      <p:by x="250000" y="250000"/>
                                    </p:animScale>
                                  </p:childTnLst>
                                </p:cTn>
                              </p:par>
                              <p:par>
                                <p:cTn id="889" presetID="42" presetClass="path" presetSubtype="0" decel="100000" fill="hold" nodeType="withEffect">
                                  <p:stCondLst>
                                    <p:cond delay="2430"/>
                                  </p:stCondLst>
                                  <p:childTnLst>
                                    <p:animMotion origin="layout" path="M 4.58333E-6 4.81481E-6 L -0.00326 -0.11899 " pathEditMode="relative" rAng="0" ptsTypes="AA">
                                      <p:cBhvr>
                                        <p:cTn id="890" dur="2000" fill="hold"/>
                                        <p:tgtEl>
                                          <p:spTgt spid="2390"/>
                                        </p:tgtEl>
                                        <p:attrNameLst>
                                          <p:attrName>ppt_x</p:attrName>
                                          <p:attrName>ppt_y</p:attrName>
                                        </p:attrNameLst>
                                      </p:cBhvr>
                                      <p:rCtr x="-169" y="-5949"/>
                                    </p:animMotion>
                                  </p:childTnLst>
                                </p:cTn>
                              </p:par>
                              <p:par>
                                <p:cTn id="891" presetID="55" presetClass="entr" presetSubtype="0" fill="hold" nodeType="withEffect">
                                  <p:stCondLst>
                                    <p:cond delay="2495"/>
                                  </p:stCondLst>
                                  <p:childTnLst>
                                    <p:set>
                                      <p:cBhvr>
                                        <p:cTn id="892" dur="1" fill="hold">
                                          <p:stCondLst>
                                            <p:cond delay="0"/>
                                          </p:stCondLst>
                                        </p:cTn>
                                        <p:tgtEl>
                                          <p:spTgt spid="2391"/>
                                        </p:tgtEl>
                                        <p:attrNameLst>
                                          <p:attrName>style.visibility</p:attrName>
                                        </p:attrNameLst>
                                      </p:cBhvr>
                                      <p:to>
                                        <p:strVal val="visible"/>
                                      </p:to>
                                    </p:set>
                                    <p:anim calcmode="lin" valueType="num">
                                      <p:cBhvr>
                                        <p:cTn id="893" dur="250" fill="hold"/>
                                        <p:tgtEl>
                                          <p:spTgt spid="2391"/>
                                        </p:tgtEl>
                                        <p:attrNameLst>
                                          <p:attrName>ppt_w</p:attrName>
                                        </p:attrNameLst>
                                      </p:cBhvr>
                                      <p:tavLst>
                                        <p:tav tm="0">
                                          <p:val>
                                            <p:strVal val="#ppt_w*0.70"/>
                                          </p:val>
                                        </p:tav>
                                        <p:tav tm="100000">
                                          <p:val>
                                            <p:strVal val="#ppt_w"/>
                                          </p:val>
                                        </p:tav>
                                      </p:tavLst>
                                    </p:anim>
                                    <p:anim calcmode="lin" valueType="num">
                                      <p:cBhvr>
                                        <p:cTn id="894" dur="250" fill="hold"/>
                                        <p:tgtEl>
                                          <p:spTgt spid="2391"/>
                                        </p:tgtEl>
                                        <p:attrNameLst>
                                          <p:attrName>ppt_h</p:attrName>
                                        </p:attrNameLst>
                                      </p:cBhvr>
                                      <p:tavLst>
                                        <p:tav tm="0">
                                          <p:val>
                                            <p:strVal val="#ppt_h"/>
                                          </p:val>
                                        </p:tav>
                                        <p:tav tm="100000">
                                          <p:val>
                                            <p:strVal val="#ppt_h"/>
                                          </p:val>
                                        </p:tav>
                                      </p:tavLst>
                                    </p:anim>
                                    <p:animEffect transition="in" filter="fade">
                                      <p:cBhvr>
                                        <p:cTn id="895" dur="250"/>
                                        <p:tgtEl>
                                          <p:spTgt spid="2391"/>
                                        </p:tgtEl>
                                      </p:cBhvr>
                                    </p:animEffect>
                                  </p:childTnLst>
                                </p:cTn>
                              </p:par>
                              <p:par>
                                <p:cTn id="896" presetID="23" presetClass="exit" presetSubtype="272" fill="hold" nodeType="withEffect">
                                  <p:stCondLst>
                                    <p:cond delay="2495"/>
                                  </p:stCondLst>
                                  <p:childTnLst>
                                    <p:anim calcmode="lin" valueType="num">
                                      <p:cBhvr>
                                        <p:cTn id="897" dur="2000"/>
                                        <p:tgtEl>
                                          <p:spTgt spid="2391"/>
                                        </p:tgtEl>
                                        <p:attrNameLst>
                                          <p:attrName>ppt_w</p:attrName>
                                        </p:attrNameLst>
                                      </p:cBhvr>
                                      <p:tavLst>
                                        <p:tav tm="0">
                                          <p:val>
                                            <p:strVal val="ppt_w"/>
                                          </p:val>
                                        </p:tav>
                                        <p:tav tm="100000">
                                          <p:val>
                                            <p:strVal val="4/3*ppt_w"/>
                                          </p:val>
                                        </p:tav>
                                      </p:tavLst>
                                    </p:anim>
                                    <p:anim calcmode="lin" valueType="num">
                                      <p:cBhvr>
                                        <p:cTn id="898" dur="2000"/>
                                        <p:tgtEl>
                                          <p:spTgt spid="2391"/>
                                        </p:tgtEl>
                                        <p:attrNameLst>
                                          <p:attrName>ppt_h</p:attrName>
                                        </p:attrNameLst>
                                      </p:cBhvr>
                                      <p:tavLst>
                                        <p:tav tm="0">
                                          <p:val>
                                            <p:strVal val="ppt_h"/>
                                          </p:val>
                                        </p:tav>
                                        <p:tav tm="100000">
                                          <p:val>
                                            <p:strVal val="4/3*ppt_h"/>
                                          </p:val>
                                        </p:tav>
                                      </p:tavLst>
                                    </p:anim>
                                    <p:set>
                                      <p:cBhvr>
                                        <p:cTn id="899" dur="1" fill="hold">
                                          <p:stCondLst>
                                            <p:cond delay="1999"/>
                                          </p:stCondLst>
                                        </p:cTn>
                                        <p:tgtEl>
                                          <p:spTgt spid="2391"/>
                                        </p:tgtEl>
                                        <p:attrNameLst>
                                          <p:attrName>style.visibility</p:attrName>
                                        </p:attrNameLst>
                                      </p:cBhvr>
                                      <p:to>
                                        <p:strVal val="hidden"/>
                                      </p:to>
                                    </p:set>
                                  </p:childTnLst>
                                </p:cTn>
                              </p:par>
                              <p:par>
                                <p:cTn id="900" presetID="10" presetClass="exit" presetSubtype="0" fill="hold" nodeType="withEffect">
                                  <p:stCondLst>
                                    <p:cond delay="2495"/>
                                  </p:stCondLst>
                                  <p:childTnLst>
                                    <p:animEffect transition="out" filter="fade">
                                      <p:cBhvr>
                                        <p:cTn id="901" dur="2000"/>
                                        <p:tgtEl>
                                          <p:spTgt spid="2391"/>
                                        </p:tgtEl>
                                      </p:cBhvr>
                                    </p:animEffect>
                                    <p:set>
                                      <p:cBhvr>
                                        <p:cTn id="902" dur="1" fill="hold">
                                          <p:stCondLst>
                                            <p:cond delay="1999"/>
                                          </p:stCondLst>
                                        </p:cTn>
                                        <p:tgtEl>
                                          <p:spTgt spid="2391"/>
                                        </p:tgtEl>
                                        <p:attrNameLst>
                                          <p:attrName>style.visibility</p:attrName>
                                        </p:attrNameLst>
                                      </p:cBhvr>
                                      <p:to>
                                        <p:strVal val="hidden"/>
                                      </p:to>
                                    </p:set>
                                  </p:childTnLst>
                                </p:cTn>
                              </p:par>
                              <p:par>
                                <p:cTn id="903" presetID="6" presetClass="emph" presetSubtype="0" fill="hold" nodeType="withEffect">
                                  <p:stCondLst>
                                    <p:cond delay="2495"/>
                                  </p:stCondLst>
                                  <p:childTnLst>
                                    <p:animScale>
                                      <p:cBhvr>
                                        <p:cTn id="904" dur="2000" fill="hold"/>
                                        <p:tgtEl>
                                          <p:spTgt spid="2391"/>
                                        </p:tgtEl>
                                      </p:cBhvr>
                                      <p:by x="250000" y="250000"/>
                                    </p:animScale>
                                  </p:childTnLst>
                                </p:cTn>
                              </p:par>
                              <p:par>
                                <p:cTn id="905" presetID="42" presetClass="path" presetSubtype="0" decel="100000" fill="hold" nodeType="withEffect">
                                  <p:stCondLst>
                                    <p:cond delay="2495"/>
                                  </p:stCondLst>
                                  <p:childTnLst>
                                    <p:animMotion origin="layout" path="M -1.66667E-6 4.81481E-6 L -0.00325 -0.11899 " pathEditMode="relative" rAng="0" ptsTypes="AA">
                                      <p:cBhvr>
                                        <p:cTn id="906" dur="2000" fill="hold"/>
                                        <p:tgtEl>
                                          <p:spTgt spid="2391"/>
                                        </p:tgtEl>
                                        <p:attrNameLst>
                                          <p:attrName>ppt_x</p:attrName>
                                          <p:attrName>ppt_y</p:attrName>
                                        </p:attrNameLst>
                                      </p:cBhvr>
                                      <p:rCtr x="-169" y="-5949"/>
                                    </p:animMotion>
                                  </p:childTnLst>
                                </p:cTn>
                              </p:par>
                              <p:par>
                                <p:cTn id="907" presetID="55" presetClass="entr" presetSubtype="0" fill="hold" nodeType="withEffect">
                                  <p:stCondLst>
                                    <p:cond delay="2560"/>
                                  </p:stCondLst>
                                  <p:childTnLst>
                                    <p:set>
                                      <p:cBhvr>
                                        <p:cTn id="908" dur="1" fill="hold">
                                          <p:stCondLst>
                                            <p:cond delay="0"/>
                                          </p:stCondLst>
                                        </p:cTn>
                                        <p:tgtEl>
                                          <p:spTgt spid="2392"/>
                                        </p:tgtEl>
                                        <p:attrNameLst>
                                          <p:attrName>style.visibility</p:attrName>
                                        </p:attrNameLst>
                                      </p:cBhvr>
                                      <p:to>
                                        <p:strVal val="visible"/>
                                      </p:to>
                                    </p:set>
                                    <p:anim calcmode="lin" valueType="num">
                                      <p:cBhvr>
                                        <p:cTn id="909" dur="250" fill="hold"/>
                                        <p:tgtEl>
                                          <p:spTgt spid="2392"/>
                                        </p:tgtEl>
                                        <p:attrNameLst>
                                          <p:attrName>ppt_w</p:attrName>
                                        </p:attrNameLst>
                                      </p:cBhvr>
                                      <p:tavLst>
                                        <p:tav tm="0">
                                          <p:val>
                                            <p:strVal val="#ppt_w*0.70"/>
                                          </p:val>
                                        </p:tav>
                                        <p:tav tm="100000">
                                          <p:val>
                                            <p:strVal val="#ppt_w"/>
                                          </p:val>
                                        </p:tav>
                                      </p:tavLst>
                                    </p:anim>
                                    <p:anim calcmode="lin" valueType="num">
                                      <p:cBhvr>
                                        <p:cTn id="910" dur="250" fill="hold"/>
                                        <p:tgtEl>
                                          <p:spTgt spid="2392"/>
                                        </p:tgtEl>
                                        <p:attrNameLst>
                                          <p:attrName>ppt_h</p:attrName>
                                        </p:attrNameLst>
                                      </p:cBhvr>
                                      <p:tavLst>
                                        <p:tav tm="0">
                                          <p:val>
                                            <p:strVal val="#ppt_h"/>
                                          </p:val>
                                        </p:tav>
                                        <p:tav tm="100000">
                                          <p:val>
                                            <p:strVal val="#ppt_h"/>
                                          </p:val>
                                        </p:tav>
                                      </p:tavLst>
                                    </p:anim>
                                    <p:animEffect transition="in" filter="fade">
                                      <p:cBhvr>
                                        <p:cTn id="911" dur="250"/>
                                        <p:tgtEl>
                                          <p:spTgt spid="2392"/>
                                        </p:tgtEl>
                                      </p:cBhvr>
                                    </p:animEffect>
                                  </p:childTnLst>
                                </p:cTn>
                              </p:par>
                              <p:par>
                                <p:cTn id="912" presetID="23" presetClass="exit" presetSubtype="272" fill="hold" nodeType="withEffect">
                                  <p:stCondLst>
                                    <p:cond delay="2560"/>
                                  </p:stCondLst>
                                  <p:childTnLst>
                                    <p:anim calcmode="lin" valueType="num">
                                      <p:cBhvr>
                                        <p:cTn id="913" dur="2000"/>
                                        <p:tgtEl>
                                          <p:spTgt spid="2392"/>
                                        </p:tgtEl>
                                        <p:attrNameLst>
                                          <p:attrName>ppt_w</p:attrName>
                                        </p:attrNameLst>
                                      </p:cBhvr>
                                      <p:tavLst>
                                        <p:tav tm="0">
                                          <p:val>
                                            <p:strVal val="ppt_w"/>
                                          </p:val>
                                        </p:tav>
                                        <p:tav tm="100000">
                                          <p:val>
                                            <p:strVal val="4/3*ppt_w"/>
                                          </p:val>
                                        </p:tav>
                                      </p:tavLst>
                                    </p:anim>
                                    <p:anim calcmode="lin" valueType="num">
                                      <p:cBhvr>
                                        <p:cTn id="914" dur="2000"/>
                                        <p:tgtEl>
                                          <p:spTgt spid="2392"/>
                                        </p:tgtEl>
                                        <p:attrNameLst>
                                          <p:attrName>ppt_h</p:attrName>
                                        </p:attrNameLst>
                                      </p:cBhvr>
                                      <p:tavLst>
                                        <p:tav tm="0">
                                          <p:val>
                                            <p:strVal val="ppt_h"/>
                                          </p:val>
                                        </p:tav>
                                        <p:tav tm="100000">
                                          <p:val>
                                            <p:strVal val="4/3*ppt_h"/>
                                          </p:val>
                                        </p:tav>
                                      </p:tavLst>
                                    </p:anim>
                                    <p:set>
                                      <p:cBhvr>
                                        <p:cTn id="915" dur="1" fill="hold">
                                          <p:stCondLst>
                                            <p:cond delay="1999"/>
                                          </p:stCondLst>
                                        </p:cTn>
                                        <p:tgtEl>
                                          <p:spTgt spid="2392"/>
                                        </p:tgtEl>
                                        <p:attrNameLst>
                                          <p:attrName>style.visibility</p:attrName>
                                        </p:attrNameLst>
                                      </p:cBhvr>
                                      <p:to>
                                        <p:strVal val="hidden"/>
                                      </p:to>
                                    </p:set>
                                  </p:childTnLst>
                                </p:cTn>
                              </p:par>
                              <p:par>
                                <p:cTn id="916" presetID="10" presetClass="exit" presetSubtype="0" fill="hold" nodeType="withEffect">
                                  <p:stCondLst>
                                    <p:cond delay="2560"/>
                                  </p:stCondLst>
                                  <p:childTnLst>
                                    <p:animEffect transition="out" filter="fade">
                                      <p:cBhvr>
                                        <p:cTn id="917" dur="2000"/>
                                        <p:tgtEl>
                                          <p:spTgt spid="2392"/>
                                        </p:tgtEl>
                                      </p:cBhvr>
                                    </p:animEffect>
                                    <p:set>
                                      <p:cBhvr>
                                        <p:cTn id="918" dur="1" fill="hold">
                                          <p:stCondLst>
                                            <p:cond delay="1999"/>
                                          </p:stCondLst>
                                        </p:cTn>
                                        <p:tgtEl>
                                          <p:spTgt spid="2392"/>
                                        </p:tgtEl>
                                        <p:attrNameLst>
                                          <p:attrName>style.visibility</p:attrName>
                                        </p:attrNameLst>
                                      </p:cBhvr>
                                      <p:to>
                                        <p:strVal val="hidden"/>
                                      </p:to>
                                    </p:set>
                                  </p:childTnLst>
                                </p:cTn>
                              </p:par>
                              <p:par>
                                <p:cTn id="919" presetID="6" presetClass="emph" presetSubtype="0" fill="hold" nodeType="withEffect">
                                  <p:stCondLst>
                                    <p:cond delay="2560"/>
                                  </p:stCondLst>
                                  <p:childTnLst>
                                    <p:animScale>
                                      <p:cBhvr>
                                        <p:cTn id="920" dur="2000" fill="hold"/>
                                        <p:tgtEl>
                                          <p:spTgt spid="2392"/>
                                        </p:tgtEl>
                                      </p:cBhvr>
                                      <p:by x="250000" y="250000"/>
                                    </p:animScale>
                                  </p:childTnLst>
                                </p:cTn>
                              </p:par>
                              <p:par>
                                <p:cTn id="921" presetID="42" presetClass="path" presetSubtype="0" decel="100000" fill="hold" nodeType="withEffect">
                                  <p:stCondLst>
                                    <p:cond delay="2560"/>
                                  </p:stCondLst>
                                  <p:childTnLst>
                                    <p:animMotion origin="layout" path="M 2.5E-6 4.81481E-6 L -0.00326 -0.11899 " pathEditMode="relative" rAng="0" ptsTypes="AA">
                                      <p:cBhvr>
                                        <p:cTn id="922" dur="2000" fill="hold"/>
                                        <p:tgtEl>
                                          <p:spTgt spid="2392"/>
                                        </p:tgtEl>
                                        <p:attrNameLst>
                                          <p:attrName>ppt_x</p:attrName>
                                          <p:attrName>ppt_y</p:attrName>
                                        </p:attrNameLst>
                                      </p:cBhvr>
                                      <p:rCtr x="-169" y="-5949"/>
                                    </p:animMotion>
                                  </p:childTnLst>
                                </p:cTn>
                              </p:par>
                              <p:par>
                                <p:cTn id="923" presetID="55" presetClass="entr" presetSubtype="0" fill="hold" nodeType="withEffect">
                                  <p:stCondLst>
                                    <p:cond delay="2625"/>
                                  </p:stCondLst>
                                  <p:childTnLst>
                                    <p:set>
                                      <p:cBhvr>
                                        <p:cTn id="924" dur="1" fill="hold">
                                          <p:stCondLst>
                                            <p:cond delay="0"/>
                                          </p:stCondLst>
                                        </p:cTn>
                                        <p:tgtEl>
                                          <p:spTgt spid="2393"/>
                                        </p:tgtEl>
                                        <p:attrNameLst>
                                          <p:attrName>style.visibility</p:attrName>
                                        </p:attrNameLst>
                                      </p:cBhvr>
                                      <p:to>
                                        <p:strVal val="visible"/>
                                      </p:to>
                                    </p:set>
                                    <p:anim calcmode="lin" valueType="num">
                                      <p:cBhvr>
                                        <p:cTn id="925" dur="250" fill="hold"/>
                                        <p:tgtEl>
                                          <p:spTgt spid="2393"/>
                                        </p:tgtEl>
                                        <p:attrNameLst>
                                          <p:attrName>ppt_w</p:attrName>
                                        </p:attrNameLst>
                                      </p:cBhvr>
                                      <p:tavLst>
                                        <p:tav tm="0">
                                          <p:val>
                                            <p:strVal val="#ppt_w*0.70"/>
                                          </p:val>
                                        </p:tav>
                                        <p:tav tm="100000">
                                          <p:val>
                                            <p:strVal val="#ppt_w"/>
                                          </p:val>
                                        </p:tav>
                                      </p:tavLst>
                                    </p:anim>
                                    <p:anim calcmode="lin" valueType="num">
                                      <p:cBhvr>
                                        <p:cTn id="926" dur="250" fill="hold"/>
                                        <p:tgtEl>
                                          <p:spTgt spid="2393"/>
                                        </p:tgtEl>
                                        <p:attrNameLst>
                                          <p:attrName>ppt_h</p:attrName>
                                        </p:attrNameLst>
                                      </p:cBhvr>
                                      <p:tavLst>
                                        <p:tav tm="0">
                                          <p:val>
                                            <p:strVal val="#ppt_h"/>
                                          </p:val>
                                        </p:tav>
                                        <p:tav tm="100000">
                                          <p:val>
                                            <p:strVal val="#ppt_h"/>
                                          </p:val>
                                        </p:tav>
                                      </p:tavLst>
                                    </p:anim>
                                    <p:animEffect transition="in" filter="fade">
                                      <p:cBhvr>
                                        <p:cTn id="927" dur="250"/>
                                        <p:tgtEl>
                                          <p:spTgt spid="2393"/>
                                        </p:tgtEl>
                                      </p:cBhvr>
                                    </p:animEffect>
                                  </p:childTnLst>
                                </p:cTn>
                              </p:par>
                              <p:par>
                                <p:cTn id="928" presetID="23" presetClass="exit" presetSubtype="272" fill="hold" nodeType="withEffect">
                                  <p:stCondLst>
                                    <p:cond delay="2625"/>
                                  </p:stCondLst>
                                  <p:childTnLst>
                                    <p:anim calcmode="lin" valueType="num">
                                      <p:cBhvr>
                                        <p:cTn id="929" dur="2000"/>
                                        <p:tgtEl>
                                          <p:spTgt spid="2393"/>
                                        </p:tgtEl>
                                        <p:attrNameLst>
                                          <p:attrName>ppt_w</p:attrName>
                                        </p:attrNameLst>
                                      </p:cBhvr>
                                      <p:tavLst>
                                        <p:tav tm="0">
                                          <p:val>
                                            <p:strVal val="ppt_w"/>
                                          </p:val>
                                        </p:tav>
                                        <p:tav tm="100000">
                                          <p:val>
                                            <p:strVal val="4/3*ppt_w"/>
                                          </p:val>
                                        </p:tav>
                                      </p:tavLst>
                                    </p:anim>
                                    <p:anim calcmode="lin" valueType="num">
                                      <p:cBhvr>
                                        <p:cTn id="930" dur="2000"/>
                                        <p:tgtEl>
                                          <p:spTgt spid="2393"/>
                                        </p:tgtEl>
                                        <p:attrNameLst>
                                          <p:attrName>ppt_h</p:attrName>
                                        </p:attrNameLst>
                                      </p:cBhvr>
                                      <p:tavLst>
                                        <p:tav tm="0">
                                          <p:val>
                                            <p:strVal val="ppt_h"/>
                                          </p:val>
                                        </p:tav>
                                        <p:tav tm="100000">
                                          <p:val>
                                            <p:strVal val="4/3*ppt_h"/>
                                          </p:val>
                                        </p:tav>
                                      </p:tavLst>
                                    </p:anim>
                                    <p:set>
                                      <p:cBhvr>
                                        <p:cTn id="931" dur="1" fill="hold">
                                          <p:stCondLst>
                                            <p:cond delay="1999"/>
                                          </p:stCondLst>
                                        </p:cTn>
                                        <p:tgtEl>
                                          <p:spTgt spid="2393"/>
                                        </p:tgtEl>
                                        <p:attrNameLst>
                                          <p:attrName>style.visibility</p:attrName>
                                        </p:attrNameLst>
                                      </p:cBhvr>
                                      <p:to>
                                        <p:strVal val="hidden"/>
                                      </p:to>
                                    </p:set>
                                  </p:childTnLst>
                                </p:cTn>
                              </p:par>
                              <p:par>
                                <p:cTn id="932" presetID="10" presetClass="exit" presetSubtype="0" fill="hold" nodeType="withEffect">
                                  <p:stCondLst>
                                    <p:cond delay="2625"/>
                                  </p:stCondLst>
                                  <p:childTnLst>
                                    <p:animEffect transition="out" filter="fade">
                                      <p:cBhvr>
                                        <p:cTn id="933" dur="2000"/>
                                        <p:tgtEl>
                                          <p:spTgt spid="2393"/>
                                        </p:tgtEl>
                                      </p:cBhvr>
                                    </p:animEffect>
                                    <p:set>
                                      <p:cBhvr>
                                        <p:cTn id="934" dur="1" fill="hold">
                                          <p:stCondLst>
                                            <p:cond delay="1999"/>
                                          </p:stCondLst>
                                        </p:cTn>
                                        <p:tgtEl>
                                          <p:spTgt spid="2393"/>
                                        </p:tgtEl>
                                        <p:attrNameLst>
                                          <p:attrName>style.visibility</p:attrName>
                                        </p:attrNameLst>
                                      </p:cBhvr>
                                      <p:to>
                                        <p:strVal val="hidden"/>
                                      </p:to>
                                    </p:set>
                                  </p:childTnLst>
                                </p:cTn>
                              </p:par>
                              <p:par>
                                <p:cTn id="935" presetID="6" presetClass="emph" presetSubtype="0" fill="hold" nodeType="withEffect">
                                  <p:stCondLst>
                                    <p:cond delay="2625"/>
                                  </p:stCondLst>
                                  <p:childTnLst>
                                    <p:animScale>
                                      <p:cBhvr>
                                        <p:cTn id="936" dur="2000" fill="hold"/>
                                        <p:tgtEl>
                                          <p:spTgt spid="2393"/>
                                        </p:tgtEl>
                                      </p:cBhvr>
                                      <p:by x="250000" y="250000"/>
                                    </p:animScale>
                                  </p:childTnLst>
                                </p:cTn>
                              </p:par>
                              <p:par>
                                <p:cTn id="937" presetID="42" presetClass="path" presetSubtype="0" decel="100000" fill="hold" nodeType="withEffect">
                                  <p:stCondLst>
                                    <p:cond delay="2625"/>
                                  </p:stCondLst>
                                  <p:childTnLst>
                                    <p:animMotion origin="layout" path="M -1.875E-6 4.81481E-6 L -0.00325 -0.11899 " pathEditMode="relative" rAng="0" ptsTypes="AA">
                                      <p:cBhvr>
                                        <p:cTn id="938" dur="2000" fill="hold"/>
                                        <p:tgtEl>
                                          <p:spTgt spid="2393"/>
                                        </p:tgtEl>
                                        <p:attrNameLst>
                                          <p:attrName>ppt_x</p:attrName>
                                          <p:attrName>ppt_y</p:attrName>
                                        </p:attrNameLst>
                                      </p:cBhvr>
                                      <p:rCtr x="-169" y="-5949"/>
                                    </p:animMotion>
                                  </p:childTnLst>
                                </p:cTn>
                              </p:par>
                              <p:par>
                                <p:cTn id="939" presetID="55" presetClass="entr" presetSubtype="0" fill="hold" nodeType="withEffect">
                                  <p:stCondLst>
                                    <p:cond delay="2690"/>
                                  </p:stCondLst>
                                  <p:childTnLst>
                                    <p:set>
                                      <p:cBhvr>
                                        <p:cTn id="940" dur="1" fill="hold">
                                          <p:stCondLst>
                                            <p:cond delay="0"/>
                                          </p:stCondLst>
                                        </p:cTn>
                                        <p:tgtEl>
                                          <p:spTgt spid="2394"/>
                                        </p:tgtEl>
                                        <p:attrNameLst>
                                          <p:attrName>style.visibility</p:attrName>
                                        </p:attrNameLst>
                                      </p:cBhvr>
                                      <p:to>
                                        <p:strVal val="visible"/>
                                      </p:to>
                                    </p:set>
                                    <p:anim calcmode="lin" valueType="num">
                                      <p:cBhvr>
                                        <p:cTn id="941" dur="250" fill="hold"/>
                                        <p:tgtEl>
                                          <p:spTgt spid="2394"/>
                                        </p:tgtEl>
                                        <p:attrNameLst>
                                          <p:attrName>ppt_w</p:attrName>
                                        </p:attrNameLst>
                                      </p:cBhvr>
                                      <p:tavLst>
                                        <p:tav tm="0">
                                          <p:val>
                                            <p:strVal val="#ppt_w*0.70"/>
                                          </p:val>
                                        </p:tav>
                                        <p:tav tm="100000">
                                          <p:val>
                                            <p:strVal val="#ppt_w"/>
                                          </p:val>
                                        </p:tav>
                                      </p:tavLst>
                                    </p:anim>
                                    <p:anim calcmode="lin" valueType="num">
                                      <p:cBhvr>
                                        <p:cTn id="942" dur="250" fill="hold"/>
                                        <p:tgtEl>
                                          <p:spTgt spid="2394"/>
                                        </p:tgtEl>
                                        <p:attrNameLst>
                                          <p:attrName>ppt_h</p:attrName>
                                        </p:attrNameLst>
                                      </p:cBhvr>
                                      <p:tavLst>
                                        <p:tav tm="0">
                                          <p:val>
                                            <p:strVal val="#ppt_h"/>
                                          </p:val>
                                        </p:tav>
                                        <p:tav tm="100000">
                                          <p:val>
                                            <p:strVal val="#ppt_h"/>
                                          </p:val>
                                        </p:tav>
                                      </p:tavLst>
                                    </p:anim>
                                    <p:animEffect transition="in" filter="fade">
                                      <p:cBhvr>
                                        <p:cTn id="943" dur="250"/>
                                        <p:tgtEl>
                                          <p:spTgt spid="2394"/>
                                        </p:tgtEl>
                                      </p:cBhvr>
                                    </p:animEffect>
                                  </p:childTnLst>
                                </p:cTn>
                              </p:par>
                              <p:par>
                                <p:cTn id="944" presetID="23" presetClass="exit" presetSubtype="272" fill="hold" nodeType="withEffect">
                                  <p:stCondLst>
                                    <p:cond delay="2690"/>
                                  </p:stCondLst>
                                  <p:childTnLst>
                                    <p:anim calcmode="lin" valueType="num">
                                      <p:cBhvr>
                                        <p:cTn id="945" dur="2000"/>
                                        <p:tgtEl>
                                          <p:spTgt spid="2394"/>
                                        </p:tgtEl>
                                        <p:attrNameLst>
                                          <p:attrName>ppt_w</p:attrName>
                                        </p:attrNameLst>
                                      </p:cBhvr>
                                      <p:tavLst>
                                        <p:tav tm="0">
                                          <p:val>
                                            <p:strVal val="ppt_w"/>
                                          </p:val>
                                        </p:tav>
                                        <p:tav tm="100000">
                                          <p:val>
                                            <p:strVal val="4/3*ppt_w"/>
                                          </p:val>
                                        </p:tav>
                                      </p:tavLst>
                                    </p:anim>
                                    <p:anim calcmode="lin" valueType="num">
                                      <p:cBhvr>
                                        <p:cTn id="946" dur="2000"/>
                                        <p:tgtEl>
                                          <p:spTgt spid="2394"/>
                                        </p:tgtEl>
                                        <p:attrNameLst>
                                          <p:attrName>ppt_h</p:attrName>
                                        </p:attrNameLst>
                                      </p:cBhvr>
                                      <p:tavLst>
                                        <p:tav tm="0">
                                          <p:val>
                                            <p:strVal val="ppt_h"/>
                                          </p:val>
                                        </p:tav>
                                        <p:tav tm="100000">
                                          <p:val>
                                            <p:strVal val="4/3*ppt_h"/>
                                          </p:val>
                                        </p:tav>
                                      </p:tavLst>
                                    </p:anim>
                                    <p:set>
                                      <p:cBhvr>
                                        <p:cTn id="947" dur="1" fill="hold">
                                          <p:stCondLst>
                                            <p:cond delay="1999"/>
                                          </p:stCondLst>
                                        </p:cTn>
                                        <p:tgtEl>
                                          <p:spTgt spid="2394"/>
                                        </p:tgtEl>
                                        <p:attrNameLst>
                                          <p:attrName>style.visibility</p:attrName>
                                        </p:attrNameLst>
                                      </p:cBhvr>
                                      <p:to>
                                        <p:strVal val="hidden"/>
                                      </p:to>
                                    </p:set>
                                  </p:childTnLst>
                                </p:cTn>
                              </p:par>
                              <p:par>
                                <p:cTn id="948" presetID="10" presetClass="exit" presetSubtype="0" fill="hold" nodeType="withEffect">
                                  <p:stCondLst>
                                    <p:cond delay="2690"/>
                                  </p:stCondLst>
                                  <p:childTnLst>
                                    <p:animEffect transition="out" filter="fade">
                                      <p:cBhvr>
                                        <p:cTn id="949" dur="2000"/>
                                        <p:tgtEl>
                                          <p:spTgt spid="2394"/>
                                        </p:tgtEl>
                                      </p:cBhvr>
                                    </p:animEffect>
                                    <p:set>
                                      <p:cBhvr>
                                        <p:cTn id="950" dur="1" fill="hold">
                                          <p:stCondLst>
                                            <p:cond delay="1999"/>
                                          </p:stCondLst>
                                        </p:cTn>
                                        <p:tgtEl>
                                          <p:spTgt spid="2394"/>
                                        </p:tgtEl>
                                        <p:attrNameLst>
                                          <p:attrName>style.visibility</p:attrName>
                                        </p:attrNameLst>
                                      </p:cBhvr>
                                      <p:to>
                                        <p:strVal val="hidden"/>
                                      </p:to>
                                    </p:set>
                                  </p:childTnLst>
                                </p:cTn>
                              </p:par>
                              <p:par>
                                <p:cTn id="951" presetID="6" presetClass="emph" presetSubtype="0" fill="hold" nodeType="withEffect">
                                  <p:stCondLst>
                                    <p:cond delay="2690"/>
                                  </p:stCondLst>
                                  <p:childTnLst>
                                    <p:animScale>
                                      <p:cBhvr>
                                        <p:cTn id="952" dur="2000" fill="hold"/>
                                        <p:tgtEl>
                                          <p:spTgt spid="2394"/>
                                        </p:tgtEl>
                                      </p:cBhvr>
                                      <p:by x="250000" y="250000"/>
                                    </p:animScale>
                                  </p:childTnLst>
                                </p:cTn>
                              </p:par>
                              <p:par>
                                <p:cTn id="953" presetID="42" presetClass="path" presetSubtype="0" decel="100000" fill="hold" nodeType="withEffect">
                                  <p:stCondLst>
                                    <p:cond delay="2690"/>
                                  </p:stCondLst>
                                  <p:childTnLst>
                                    <p:animMotion origin="layout" path="M 3.33333E-6 4.81481E-6 L -0.00326 -0.11899 " pathEditMode="relative" rAng="0" ptsTypes="AA">
                                      <p:cBhvr>
                                        <p:cTn id="954" dur="2000" fill="hold"/>
                                        <p:tgtEl>
                                          <p:spTgt spid="2394"/>
                                        </p:tgtEl>
                                        <p:attrNameLst>
                                          <p:attrName>ppt_x</p:attrName>
                                          <p:attrName>ppt_y</p:attrName>
                                        </p:attrNameLst>
                                      </p:cBhvr>
                                      <p:rCtr x="-169" y="-5949"/>
                                    </p:animMotion>
                                  </p:childTnLst>
                                </p:cTn>
                              </p:par>
                              <p:par>
                                <p:cTn id="955" presetID="55" presetClass="entr" presetSubtype="0" fill="hold" nodeType="withEffect">
                                  <p:stCondLst>
                                    <p:cond delay="2755"/>
                                  </p:stCondLst>
                                  <p:childTnLst>
                                    <p:set>
                                      <p:cBhvr>
                                        <p:cTn id="956" dur="1" fill="hold">
                                          <p:stCondLst>
                                            <p:cond delay="0"/>
                                          </p:stCondLst>
                                        </p:cTn>
                                        <p:tgtEl>
                                          <p:spTgt spid="2395"/>
                                        </p:tgtEl>
                                        <p:attrNameLst>
                                          <p:attrName>style.visibility</p:attrName>
                                        </p:attrNameLst>
                                      </p:cBhvr>
                                      <p:to>
                                        <p:strVal val="visible"/>
                                      </p:to>
                                    </p:set>
                                    <p:anim calcmode="lin" valueType="num">
                                      <p:cBhvr>
                                        <p:cTn id="957" dur="250" fill="hold"/>
                                        <p:tgtEl>
                                          <p:spTgt spid="2395"/>
                                        </p:tgtEl>
                                        <p:attrNameLst>
                                          <p:attrName>ppt_w</p:attrName>
                                        </p:attrNameLst>
                                      </p:cBhvr>
                                      <p:tavLst>
                                        <p:tav tm="0">
                                          <p:val>
                                            <p:strVal val="#ppt_w*0.70"/>
                                          </p:val>
                                        </p:tav>
                                        <p:tav tm="100000">
                                          <p:val>
                                            <p:strVal val="#ppt_w"/>
                                          </p:val>
                                        </p:tav>
                                      </p:tavLst>
                                    </p:anim>
                                    <p:anim calcmode="lin" valueType="num">
                                      <p:cBhvr>
                                        <p:cTn id="958" dur="250" fill="hold"/>
                                        <p:tgtEl>
                                          <p:spTgt spid="2395"/>
                                        </p:tgtEl>
                                        <p:attrNameLst>
                                          <p:attrName>ppt_h</p:attrName>
                                        </p:attrNameLst>
                                      </p:cBhvr>
                                      <p:tavLst>
                                        <p:tav tm="0">
                                          <p:val>
                                            <p:strVal val="#ppt_h"/>
                                          </p:val>
                                        </p:tav>
                                        <p:tav tm="100000">
                                          <p:val>
                                            <p:strVal val="#ppt_h"/>
                                          </p:val>
                                        </p:tav>
                                      </p:tavLst>
                                    </p:anim>
                                    <p:animEffect transition="in" filter="fade">
                                      <p:cBhvr>
                                        <p:cTn id="959" dur="250"/>
                                        <p:tgtEl>
                                          <p:spTgt spid="2395"/>
                                        </p:tgtEl>
                                      </p:cBhvr>
                                    </p:animEffect>
                                  </p:childTnLst>
                                </p:cTn>
                              </p:par>
                              <p:par>
                                <p:cTn id="960" presetID="23" presetClass="exit" presetSubtype="272" fill="hold" nodeType="withEffect">
                                  <p:stCondLst>
                                    <p:cond delay="2755"/>
                                  </p:stCondLst>
                                  <p:childTnLst>
                                    <p:anim calcmode="lin" valueType="num">
                                      <p:cBhvr>
                                        <p:cTn id="961" dur="2000"/>
                                        <p:tgtEl>
                                          <p:spTgt spid="2395"/>
                                        </p:tgtEl>
                                        <p:attrNameLst>
                                          <p:attrName>ppt_w</p:attrName>
                                        </p:attrNameLst>
                                      </p:cBhvr>
                                      <p:tavLst>
                                        <p:tav tm="0">
                                          <p:val>
                                            <p:strVal val="ppt_w"/>
                                          </p:val>
                                        </p:tav>
                                        <p:tav tm="100000">
                                          <p:val>
                                            <p:strVal val="4/3*ppt_w"/>
                                          </p:val>
                                        </p:tav>
                                      </p:tavLst>
                                    </p:anim>
                                    <p:anim calcmode="lin" valueType="num">
                                      <p:cBhvr>
                                        <p:cTn id="962" dur="2000"/>
                                        <p:tgtEl>
                                          <p:spTgt spid="2395"/>
                                        </p:tgtEl>
                                        <p:attrNameLst>
                                          <p:attrName>ppt_h</p:attrName>
                                        </p:attrNameLst>
                                      </p:cBhvr>
                                      <p:tavLst>
                                        <p:tav tm="0">
                                          <p:val>
                                            <p:strVal val="ppt_h"/>
                                          </p:val>
                                        </p:tav>
                                        <p:tav tm="100000">
                                          <p:val>
                                            <p:strVal val="4/3*ppt_h"/>
                                          </p:val>
                                        </p:tav>
                                      </p:tavLst>
                                    </p:anim>
                                    <p:set>
                                      <p:cBhvr>
                                        <p:cTn id="963" dur="1" fill="hold">
                                          <p:stCondLst>
                                            <p:cond delay="1999"/>
                                          </p:stCondLst>
                                        </p:cTn>
                                        <p:tgtEl>
                                          <p:spTgt spid="2395"/>
                                        </p:tgtEl>
                                        <p:attrNameLst>
                                          <p:attrName>style.visibility</p:attrName>
                                        </p:attrNameLst>
                                      </p:cBhvr>
                                      <p:to>
                                        <p:strVal val="hidden"/>
                                      </p:to>
                                    </p:set>
                                  </p:childTnLst>
                                </p:cTn>
                              </p:par>
                              <p:par>
                                <p:cTn id="964" presetID="10" presetClass="exit" presetSubtype="0" fill="hold" nodeType="withEffect">
                                  <p:stCondLst>
                                    <p:cond delay="2755"/>
                                  </p:stCondLst>
                                  <p:childTnLst>
                                    <p:animEffect transition="out" filter="fade">
                                      <p:cBhvr>
                                        <p:cTn id="965" dur="2000"/>
                                        <p:tgtEl>
                                          <p:spTgt spid="2395"/>
                                        </p:tgtEl>
                                      </p:cBhvr>
                                    </p:animEffect>
                                    <p:set>
                                      <p:cBhvr>
                                        <p:cTn id="966" dur="1" fill="hold">
                                          <p:stCondLst>
                                            <p:cond delay="1999"/>
                                          </p:stCondLst>
                                        </p:cTn>
                                        <p:tgtEl>
                                          <p:spTgt spid="2395"/>
                                        </p:tgtEl>
                                        <p:attrNameLst>
                                          <p:attrName>style.visibility</p:attrName>
                                        </p:attrNameLst>
                                      </p:cBhvr>
                                      <p:to>
                                        <p:strVal val="hidden"/>
                                      </p:to>
                                    </p:set>
                                  </p:childTnLst>
                                </p:cTn>
                              </p:par>
                              <p:par>
                                <p:cTn id="967" presetID="6" presetClass="emph" presetSubtype="0" fill="hold" nodeType="withEffect">
                                  <p:stCondLst>
                                    <p:cond delay="2755"/>
                                  </p:stCondLst>
                                  <p:childTnLst>
                                    <p:animScale>
                                      <p:cBhvr>
                                        <p:cTn id="968" dur="2000" fill="hold"/>
                                        <p:tgtEl>
                                          <p:spTgt spid="2395"/>
                                        </p:tgtEl>
                                      </p:cBhvr>
                                      <p:by x="250000" y="250000"/>
                                    </p:animScale>
                                  </p:childTnLst>
                                </p:cTn>
                              </p:par>
                              <p:par>
                                <p:cTn id="969" presetID="42" presetClass="path" presetSubtype="0" decel="100000" fill="hold" nodeType="withEffect">
                                  <p:stCondLst>
                                    <p:cond delay="2755"/>
                                  </p:stCondLst>
                                  <p:childTnLst>
                                    <p:animMotion origin="layout" path="M -3.54167E-6 4.81481E-6 L -0.00325 -0.11899 " pathEditMode="relative" rAng="0" ptsTypes="AA">
                                      <p:cBhvr>
                                        <p:cTn id="970" dur="2000" fill="hold"/>
                                        <p:tgtEl>
                                          <p:spTgt spid="2395"/>
                                        </p:tgtEl>
                                        <p:attrNameLst>
                                          <p:attrName>ppt_x</p:attrName>
                                          <p:attrName>ppt_y</p:attrName>
                                        </p:attrNameLst>
                                      </p:cBhvr>
                                      <p:rCtr x="-169" y="-5949"/>
                                    </p:animMotion>
                                  </p:childTnLst>
                                </p:cTn>
                              </p:par>
                              <p:par>
                                <p:cTn id="971" presetID="55" presetClass="entr" presetSubtype="0" fill="hold" nodeType="withEffect">
                                  <p:stCondLst>
                                    <p:cond delay="2820"/>
                                  </p:stCondLst>
                                  <p:childTnLst>
                                    <p:set>
                                      <p:cBhvr>
                                        <p:cTn id="972" dur="1" fill="hold">
                                          <p:stCondLst>
                                            <p:cond delay="0"/>
                                          </p:stCondLst>
                                        </p:cTn>
                                        <p:tgtEl>
                                          <p:spTgt spid="2396"/>
                                        </p:tgtEl>
                                        <p:attrNameLst>
                                          <p:attrName>style.visibility</p:attrName>
                                        </p:attrNameLst>
                                      </p:cBhvr>
                                      <p:to>
                                        <p:strVal val="visible"/>
                                      </p:to>
                                    </p:set>
                                    <p:anim calcmode="lin" valueType="num">
                                      <p:cBhvr>
                                        <p:cTn id="973" dur="250" fill="hold"/>
                                        <p:tgtEl>
                                          <p:spTgt spid="2396"/>
                                        </p:tgtEl>
                                        <p:attrNameLst>
                                          <p:attrName>ppt_w</p:attrName>
                                        </p:attrNameLst>
                                      </p:cBhvr>
                                      <p:tavLst>
                                        <p:tav tm="0">
                                          <p:val>
                                            <p:strVal val="#ppt_w*0.70"/>
                                          </p:val>
                                        </p:tav>
                                        <p:tav tm="100000">
                                          <p:val>
                                            <p:strVal val="#ppt_w"/>
                                          </p:val>
                                        </p:tav>
                                      </p:tavLst>
                                    </p:anim>
                                    <p:anim calcmode="lin" valueType="num">
                                      <p:cBhvr>
                                        <p:cTn id="974" dur="250" fill="hold"/>
                                        <p:tgtEl>
                                          <p:spTgt spid="2396"/>
                                        </p:tgtEl>
                                        <p:attrNameLst>
                                          <p:attrName>ppt_h</p:attrName>
                                        </p:attrNameLst>
                                      </p:cBhvr>
                                      <p:tavLst>
                                        <p:tav tm="0">
                                          <p:val>
                                            <p:strVal val="#ppt_h"/>
                                          </p:val>
                                        </p:tav>
                                        <p:tav tm="100000">
                                          <p:val>
                                            <p:strVal val="#ppt_h"/>
                                          </p:val>
                                        </p:tav>
                                      </p:tavLst>
                                    </p:anim>
                                    <p:animEffect transition="in" filter="fade">
                                      <p:cBhvr>
                                        <p:cTn id="975" dur="250"/>
                                        <p:tgtEl>
                                          <p:spTgt spid="2396"/>
                                        </p:tgtEl>
                                      </p:cBhvr>
                                    </p:animEffect>
                                  </p:childTnLst>
                                </p:cTn>
                              </p:par>
                              <p:par>
                                <p:cTn id="976" presetID="23" presetClass="exit" presetSubtype="272" fill="hold" nodeType="withEffect">
                                  <p:stCondLst>
                                    <p:cond delay="2820"/>
                                  </p:stCondLst>
                                  <p:childTnLst>
                                    <p:anim calcmode="lin" valueType="num">
                                      <p:cBhvr>
                                        <p:cTn id="977" dur="2000"/>
                                        <p:tgtEl>
                                          <p:spTgt spid="2396"/>
                                        </p:tgtEl>
                                        <p:attrNameLst>
                                          <p:attrName>ppt_w</p:attrName>
                                        </p:attrNameLst>
                                      </p:cBhvr>
                                      <p:tavLst>
                                        <p:tav tm="0">
                                          <p:val>
                                            <p:strVal val="ppt_w"/>
                                          </p:val>
                                        </p:tav>
                                        <p:tav tm="100000">
                                          <p:val>
                                            <p:strVal val="4/3*ppt_w"/>
                                          </p:val>
                                        </p:tav>
                                      </p:tavLst>
                                    </p:anim>
                                    <p:anim calcmode="lin" valueType="num">
                                      <p:cBhvr>
                                        <p:cTn id="978" dur="2000"/>
                                        <p:tgtEl>
                                          <p:spTgt spid="2396"/>
                                        </p:tgtEl>
                                        <p:attrNameLst>
                                          <p:attrName>ppt_h</p:attrName>
                                        </p:attrNameLst>
                                      </p:cBhvr>
                                      <p:tavLst>
                                        <p:tav tm="0">
                                          <p:val>
                                            <p:strVal val="ppt_h"/>
                                          </p:val>
                                        </p:tav>
                                        <p:tav tm="100000">
                                          <p:val>
                                            <p:strVal val="4/3*ppt_h"/>
                                          </p:val>
                                        </p:tav>
                                      </p:tavLst>
                                    </p:anim>
                                    <p:set>
                                      <p:cBhvr>
                                        <p:cTn id="979" dur="1" fill="hold">
                                          <p:stCondLst>
                                            <p:cond delay="1999"/>
                                          </p:stCondLst>
                                        </p:cTn>
                                        <p:tgtEl>
                                          <p:spTgt spid="2396"/>
                                        </p:tgtEl>
                                        <p:attrNameLst>
                                          <p:attrName>style.visibility</p:attrName>
                                        </p:attrNameLst>
                                      </p:cBhvr>
                                      <p:to>
                                        <p:strVal val="hidden"/>
                                      </p:to>
                                    </p:set>
                                  </p:childTnLst>
                                </p:cTn>
                              </p:par>
                              <p:par>
                                <p:cTn id="980" presetID="10" presetClass="exit" presetSubtype="0" fill="hold" nodeType="withEffect">
                                  <p:stCondLst>
                                    <p:cond delay="2820"/>
                                  </p:stCondLst>
                                  <p:childTnLst>
                                    <p:animEffect transition="out" filter="fade">
                                      <p:cBhvr>
                                        <p:cTn id="981" dur="2000"/>
                                        <p:tgtEl>
                                          <p:spTgt spid="2396"/>
                                        </p:tgtEl>
                                      </p:cBhvr>
                                    </p:animEffect>
                                    <p:set>
                                      <p:cBhvr>
                                        <p:cTn id="982" dur="1" fill="hold">
                                          <p:stCondLst>
                                            <p:cond delay="1999"/>
                                          </p:stCondLst>
                                        </p:cTn>
                                        <p:tgtEl>
                                          <p:spTgt spid="2396"/>
                                        </p:tgtEl>
                                        <p:attrNameLst>
                                          <p:attrName>style.visibility</p:attrName>
                                        </p:attrNameLst>
                                      </p:cBhvr>
                                      <p:to>
                                        <p:strVal val="hidden"/>
                                      </p:to>
                                    </p:set>
                                  </p:childTnLst>
                                </p:cTn>
                              </p:par>
                              <p:par>
                                <p:cTn id="983" presetID="6" presetClass="emph" presetSubtype="0" fill="hold" nodeType="withEffect">
                                  <p:stCondLst>
                                    <p:cond delay="2820"/>
                                  </p:stCondLst>
                                  <p:childTnLst>
                                    <p:animScale>
                                      <p:cBhvr>
                                        <p:cTn id="984" dur="2000" fill="hold"/>
                                        <p:tgtEl>
                                          <p:spTgt spid="2396"/>
                                        </p:tgtEl>
                                      </p:cBhvr>
                                      <p:by x="250000" y="250000"/>
                                    </p:animScale>
                                  </p:childTnLst>
                                </p:cTn>
                              </p:par>
                              <p:par>
                                <p:cTn id="985" presetID="42" presetClass="path" presetSubtype="0" decel="100000" fill="hold" nodeType="withEffect">
                                  <p:stCondLst>
                                    <p:cond delay="2820"/>
                                  </p:stCondLst>
                                  <p:childTnLst>
                                    <p:animMotion origin="layout" path="M 1.25E-6 4.81481E-6 L -0.00326 -0.11899 " pathEditMode="relative" rAng="0" ptsTypes="AA">
                                      <p:cBhvr>
                                        <p:cTn id="986" dur="2000" fill="hold"/>
                                        <p:tgtEl>
                                          <p:spTgt spid="2396"/>
                                        </p:tgtEl>
                                        <p:attrNameLst>
                                          <p:attrName>ppt_x</p:attrName>
                                          <p:attrName>ppt_y</p:attrName>
                                        </p:attrNameLst>
                                      </p:cBhvr>
                                      <p:rCtr x="-169" y="-5949"/>
                                    </p:animMotion>
                                  </p:childTnLst>
                                </p:cTn>
                              </p:par>
                              <p:par>
                                <p:cTn id="987" presetID="55" presetClass="entr" presetSubtype="0" fill="hold" nodeType="withEffect">
                                  <p:stCondLst>
                                    <p:cond delay="2885"/>
                                  </p:stCondLst>
                                  <p:childTnLst>
                                    <p:set>
                                      <p:cBhvr>
                                        <p:cTn id="988" dur="1" fill="hold">
                                          <p:stCondLst>
                                            <p:cond delay="0"/>
                                          </p:stCondLst>
                                        </p:cTn>
                                        <p:tgtEl>
                                          <p:spTgt spid="2397"/>
                                        </p:tgtEl>
                                        <p:attrNameLst>
                                          <p:attrName>style.visibility</p:attrName>
                                        </p:attrNameLst>
                                      </p:cBhvr>
                                      <p:to>
                                        <p:strVal val="visible"/>
                                      </p:to>
                                    </p:set>
                                    <p:anim calcmode="lin" valueType="num">
                                      <p:cBhvr>
                                        <p:cTn id="989" dur="250" fill="hold"/>
                                        <p:tgtEl>
                                          <p:spTgt spid="2397"/>
                                        </p:tgtEl>
                                        <p:attrNameLst>
                                          <p:attrName>ppt_w</p:attrName>
                                        </p:attrNameLst>
                                      </p:cBhvr>
                                      <p:tavLst>
                                        <p:tav tm="0">
                                          <p:val>
                                            <p:strVal val="#ppt_w*0.70"/>
                                          </p:val>
                                        </p:tav>
                                        <p:tav tm="100000">
                                          <p:val>
                                            <p:strVal val="#ppt_w"/>
                                          </p:val>
                                        </p:tav>
                                      </p:tavLst>
                                    </p:anim>
                                    <p:anim calcmode="lin" valueType="num">
                                      <p:cBhvr>
                                        <p:cTn id="990" dur="250" fill="hold"/>
                                        <p:tgtEl>
                                          <p:spTgt spid="2397"/>
                                        </p:tgtEl>
                                        <p:attrNameLst>
                                          <p:attrName>ppt_h</p:attrName>
                                        </p:attrNameLst>
                                      </p:cBhvr>
                                      <p:tavLst>
                                        <p:tav tm="0">
                                          <p:val>
                                            <p:strVal val="#ppt_h"/>
                                          </p:val>
                                        </p:tav>
                                        <p:tav tm="100000">
                                          <p:val>
                                            <p:strVal val="#ppt_h"/>
                                          </p:val>
                                        </p:tav>
                                      </p:tavLst>
                                    </p:anim>
                                    <p:animEffect transition="in" filter="fade">
                                      <p:cBhvr>
                                        <p:cTn id="991" dur="250"/>
                                        <p:tgtEl>
                                          <p:spTgt spid="2397"/>
                                        </p:tgtEl>
                                      </p:cBhvr>
                                    </p:animEffect>
                                  </p:childTnLst>
                                </p:cTn>
                              </p:par>
                              <p:par>
                                <p:cTn id="992" presetID="23" presetClass="exit" presetSubtype="272" fill="hold" nodeType="withEffect">
                                  <p:stCondLst>
                                    <p:cond delay="2885"/>
                                  </p:stCondLst>
                                  <p:childTnLst>
                                    <p:anim calcmode="lin" valueType="num">
                                      <p:cBhvr>
                                        <p:cTn id="993" dur="2000"/>
                                        <p:tgtEl>
                                          <p:spTgt spid="2397"/>
                                        </p:tgtEl>
                                        <p:attrNameLst>
                                          <p:attrName>ppt_w</p:attrName>
                                        </p:attrNameLst>
                                      </p:cBhvr>
                                      <p:tavLst>
                                        <p:tav tm="0">
                                          <p:val>
                                            <p:strVal val="ppt_w"/>
                                          </p:val>
                                        </p:tav>
                                        <p:tav tm="100000">
                                          <p:val>
                                            <p:strVal val="4/3*ppt_w"/>
                                          </p:val>
                                        </p:tav>
                                      </p:tavLst>
                                    </p:anim>
                                    <p:anim calcmode="lin" valueType="num">
                                      <p:cBhvr>
                                        <p:cTn id="994" dur="2000"/>
                                        <p:tgtEl>
                                          <p:spTgt spid="2397"/>
                                        </p:tgtEl>
                                        <p:attrNameLst>
                                          <p:attrName>ppt_h</p:attrName>
                                        </p:attrNameLst>
                                      </p:cBhvr>
                                      <p:tavLst>
                                        <p:tav tm="0">
                                          <p:val>
                                            <p:strVal val="ppt_h"/>
                                          </p:val>
                                        </p:tav>
                                        <p:tav tm="100000">
                                          <p:val>
                                            <p:strVal val="4/3*ppt_h"/>
                                          </p:val>
                                        </p:tav>
                                      </p:tavLst>
                                    </p:anim>
                                    <p:set>
                                      <p:cBhvr>
                                        <p:cTn id="995" dur="1" fill="hold">
                                          <p:stCondLst>
                                            <p:cond delay="1999"/>
                                          </p:stCondLst>
                                        </p:cTn>
                                        <p:tgtEl>
                                          <p:spTgt spid="2397"/>
                                        </p:tgtEl>
                                        <p:attrNameLst>
                                          <p:attrName>style.visibility</p:attrName>
                                        </p:attrNameLst>
                                      </p:cBhvr>
                                      <p:to>
                                        <p:strVal val="hidden"/>
                                      </p:to>
                                    </p:set>
                                  </p:childTnLst>
                                </p:cTn>
                              </p:par>
                              <p:par>
                                <p:cTn id="996" presetID="10" presetClass="exit" presetSubtype="0" fill="hold" nodeType="withEffect">
                                  <p:stCondLst>
                                    <p:cond delay="2885"/>
                                  </p:stCondLst>
                                  <p:childTnLst>
                                    <p:animEffect transition="out" filter="fade">
                                      <p:cBhvr>
                                        <p:cTn id="997" dur="2000"/>
                                        <p:tgtEl>
                                          <p:spTgt spid="2397"/>
                                        </p:tgtEl>
                                      </p:cBhvr>
                                    </p:animEffect>
                                    <p:set>
                                      <p:cBhvr>
                                        <p:cTn id="998" dur="1" fill="hold">
                                          <p:stCondLst>
                                            <p:cond delay="1999"/>
                                          </p:stCondLst>
                                        </p:cTn>
                                        <p:tgtEl>
                                          <p:spTgt spid="2397"/>
                                        </p:tgtEl>
                                        <p:attrNameLst>
                                          <p:attrName>style.visibility</p:attrName>
                                        </p:attrNameLst>
                                      </p:cBhvr>
                                      <p:to>
                                        <p:strVal val="hidden"/>
                                      </p:to>
                                    </p:set>
                                  </p:childTnLst>
                                </p:cTn>
                              </p:par>
                              <p:par>
                                <p:cTn id="999" presetID="6" presetClass="emph" presetSubtype="0" fill="hold" nodeType="withEffect">
                                  <p:stCondLst>
                                    <p:cond delay="2885"/>
                                  </p:stCondLst>
                                  <p:childTnLst>
                                    <p:animScale>
                                      <p:cBhvr>
                                        <p:cTn id="1000" dur="2000" fill="hold"/>
                                        <p:tgtEl>
                                          <p:spTgt spid="2397"/>
                                        </p:tgtEl>
                                      </p:cBhvr>
                                      <p:by x="250000" y="250000"/>
                                    </p:animScale>
                                  </p:childTnLst>
                                </p:cTn>
                              </p:par>
                              <p:par>
                                <p:cTn id="1001" presetID="42" presetClass="path" presetSubtype="0" decel="100000" fill="hold" nodeType="withEffect">
                                  <p:stCondLst>
                                    <p:cond delay="2885"/>
                                  </p:stCondLst>
                                  <p:childTnLst>
                                    <p:animMotion origin="layout" path="M -3.75E-6 4.81481E-6 L -0.00325 -0.11899 " pathEditMode="relative" rAng="0" ptsTypes="AA">
                                      <p:cBhvr>
                                        <p:cTn id="1002" dur="2000" fill="hold"/>
                                        <p:tgtEl>
                                          <p:spTgt spid="2397"/>
                                        </p:tgtEl>
                                        <p:attrNameLst>
                                          <p:attrName>ppt_x</p:attrName>
                                          <p:attrName>ppt_y</p:attrName>
                                        </p:attrNameLst>
                                      </p:cBhvr>
                                      <p:rCtr x="-169" y="-5949"/>
                                    </p:animMotion>
                                  </p:childTnLst>
                                </p:cTn>
                              </p:par>
                              <p:par>
                                <p:cTn id="1003" presetID="55" presetClass="entr" presetSubtype="0" fill="hold" nodeType="withEffect">
                                  <p:stCondLst>
                                    <p:cond delay="2950"/>
                                  </p:stCondLst>
                                  <p:childTnLst>
                                    <p:set>
                                      <p:cBhvr>
                                        <p:cTn id="1004" dur="1" fill="hold">
                                          <p:stCondLst>
                                            <p:cond delay="0"/>
                                          </p:stCondLst>
                                        </p:cTn>
                                        <p:tgtEl>
                                          <p:spTgt spid="2398"/>
                                        </p:tgtEl>
                                        <p:attrNameLst>
                                          <p:attrName>style.visibility</p:attrName>
                                        </p:attrNameLst>
                                      </p:cBhvr>
                                      <p:to>
                                        <p:strVal val="visible"/>
                                      </p:to>
                                    </p:set>
                                    <p:anim calcmode="lin" valueType="num">
                                      <p:cBhvr>
                                        <p:cTn id="1005" dur="250" fill="hold"/>
                                        <p:tgtEl>
                                          <p:spTgt spid="2398"/>
                                        </p:tgtEl>
                                        <p:attrNameLst>
                                          <p:attrName>ppt_w</p:attrName>
                                        </p:attrNameLst>
                                      </p:cBhvr>
                                      <p:tavLst>
                                        <p:tav tm="0">
                                          <p:val>
                                            <p:strVal val="#ppt_w*0.70"/>
                                          </p:val>
                                        </p:tav>
                                        <p:tav tm="100000">
                                          <p:val>
                                            <p:strVal val="#ppt_w"/>
                                          </p:val>
                                        </p:tav>
                                      </p:tavLst>
                                    </p:anim>
                                    <p:anim calcmode="lin" valueType="num">
                                      <p:cBhvr>
                                        <p:cTn id="1006" dur="250" fill="hold"/>
                                        <p:tgtEl>
                                          <p:spTgt spid="2398"/>
                                        </p:tgtEl>
                                        <p:attrNameLst>
                                          <p:attrName>ppt_h</p:attrName>
                                        </p:attrNameLst>
                                      </p:cBhvr>
                                      <p:tavLst>
                                        <p:tav tm="0">
                                          <p:val>
                                            <p:strVal val="#ppt_h"/>
                                          </p:val>
                                        </p:tav>
                                        <p:tav tm="100000">
                                          <p:val>
                                            <p:strVal val="#ppt_h"/>
                                          </p:val>
                                        </p:tav>
                                      </p:tavLst>
                                    </p:anim>
                                    <p:animEffect transition="in" filter="fade">
                                      <p:cBhvr>
                                        <p:cTn id="1007" dur="250"/>
                                        <p:tgtEl>
                                          <p:spTgt spid="2398"/>
                                        </p:tgtEl>
                                      </p:cBhvr>
                                    </p:animEffect>
                                  </p:childTnLst>
                                </p:cTn>
                              </p:par>
                              <p:par>
                                <p:cTn id="1008" presetID="23" presetClass="exit" presetSubtype="272" fill="hold" nodeType="withEffect">
                                  <p:stCondLst>
                                    <p:cond delay="2950"/>
                                  </p:stCondLst>
                                  <p:childTnLst>
                                    <p:anim calcmode="lin" valueType="num">
                                      <p:cBhvr>
                                        <p:cTn id="1009" dur="2000"/>
                                        <p:tgtEl>
                                          <p:spTgt spid="2398"/>
                                        </p:tgtEl>
                                        <p:attrNameLst>
                                          <p:attrName>ppt_w</p:attrName>
                                        </p:attrNameLst>
                                      </p:cBhvr>
                                      <p:tavLst>
                                        <p:tav tm="0">
                                          <p:val>
                                            <p:strVal val="ppt_w"/>
                                          </p:val>
                                        </p:tav>
                                        <p:tav tm="100000">
                                          <p:val>
                                            <p:strVal val="4/3*ppt_w"/>
                                          </p:val>
                                        </p:tav>
                                      </p:tavLst>
                                    </p:anim>
                                    <p:anim calcmode="lin" valueType="num">
                                      <p:cBhvr>
                                        <p:cTn id="1010" dur="2000"/>
                                        <p:tgtEl>
                                          <p:spTgt spid="2398"/>
                                        </p:tgtEl>
                                        <p:attrNameLst>
                                          <p:attrName>ppt_h</p:attrName>
                                        </p:attrNameLst>
                                      </p:cBhvr>
                                      <p:tavLst>
                                        <p:tav tm="0">
                                          <p:val>
                                            <p:strVal val="ppt_h"/>
                                          </p:val>
                                        </p:tav>
                                        <p:tav tm="100000">
                                          <p:val>
                                            <p:strVal val="4/3*ppt_h"/>
                                          </p:val>
                                        </p:tav>
                                      </p:tavLst>
                                    </p:anim>
                                    <p:set>
                                      <p:cBhvr>
                                        <p:cTn id="1011" dur="1" fill="hold">
                                          <p:stCondLst>
                                            <p:cond delay="1999"/>
                                          </p:stCondLst>
                                        </p:cTn>
                                        <p:tgtEl>
                                          <p:spTgt spid="2398"/>
                                        </p:tgtEl>
                                        <p:attrNameLst>
                                          <p:attrName>style.visibility</p:attrName>
                                        </p:attrNameLst>
                                      </p:cBhvr>
                                      <p:to>
                                        <p:strVal val="hidden"/>
                                      </p:to>
                                    </p:set>
                                  </p:childTnLst>
                                </p:cTn>
                              </p:par>
                              <p:par>
                                <p:cTn id="1012" presetID="10" presetClass="exit" presetSubtype="0" fill="hold" nodeType="withEffect">
                                  <p:stCondLst>
                                    <p:cond delay="2950"/>
                                  </p:stCondLst>
                                  <p:childTnLst>
                                    <p:animEffect transition="out" filter="fade">
                                      <p:cBhvr>
                                        <p:cTn id="1013" dur="2000"/>
                                        <p:tgtEl>
                                          <p:spTgt spid="2398"/>
                                        </p:tgtEl>
                                      </p:cBhvr>
                                    </p:animEffect>
                                    <p:set>
                                      <p:cBhvr>
                                        <p:cTn id="1014" dur="1" fill="hold">
                                          <p:stCondLst>
                                            <p:cond delay="1999"/>
                                          </p:stCondLst>
                                        </p:cTn>
                                        <p:tgtEl>
                                          <p:spTgt spid="2398"/>
                                        </p:tgtEl>
                                        <p:attrNameLst>
                                          <p:attrName>style.visibility</p:attrName>
                                        </p:attrNameLst>
                                      </p:cBhvr>
                                      <p:to>
                                        <p:strVal val="hidden"/>
                                      </p:to>
                                    </p:set>
                                  </p:childTnLst>
                                </p:cTn>
                              </p:par>
                              <p:par>
                                <p:cTn id="1015" presetID="6" presetClass="emph" presetSubtype="0" fill="hold" nodeType="withEffect">
                                  <p:stCondLst>
                                    <p:cond delay="2950"/>
                                  </p:stCondLst>
                                  <p:childTnLst>
                                    <p:animScale>
                                      <p:cBhvr>
                                        <p:cTn id="1016" dur="2000" fill="hold"/>
                                        <p:tgtEl>
                                          <p:spTgt spid="2398"/>
                                        </p:tgtEl>
                                      </p:cBhvr>
                                      <p:by x="250000" y="250000"/>
                                    </p:animScale>
                                  </p:childTnLst>
                                </p:cTn>
                              </p:par>
                              <p:par>
                                <p:cTn id="1017" presetID="42" presetClass="path" presetSubtype="0" decel="100000" fill="hold" nodeType="withEffect">
                                  <p:stCondLst>
                                    <p:cond delay="2950"/>
                                  </p:stCondLst>
                                  <p:childTnLst>
                                    <p:animMotion origin="layout" path="M 3.95833E-6 4.81481E-6 L -0.00326 -0.11899 " pathEditMode="relative" rAng="0" ptsTypes="AA">
                                      <p:cBhvr>
                                        <p:cTn id="1018" dur="2000" fill="hold"/>
                                        <p:tgtEl>
                                          <p:spTgt spid="2398"/>
                                        </p:tgtEl>
                                        <p:attrNameLst>
                                          <p:attrName>ppt_x</p:attrName>
                                          <p:attrName>ppt_y</p:attrName>
                                        </p:attrNameLst>
                                      </p:cBhvr>
                                      <p:rCtr x="-169" y="-5949"/>
                                    </p:animMotion>
                                  </p:childTnLst>
                                </p:cTn>
                              </p:par>
                              <p:par>
                                <p:cTn id="1019" presetID="55" presetClass="entr" presetSubtype="0" fill="hold" nodeType="withEffect">
                                  <p:stCondLst>
                                    <p:cond delay="3015"/>
                                  </p:stCondLst>
                                  <p:childTnLst>
                                    <p:set>
                                      <p:cBhvr>
                                        <p:cTn id="1020" dur="1" fill="hold">
                                          <p:stCondLst>
                                            <p:cond delay="0"/>
                                          </p:stCondLst>
                                        </p:cTn>
                                        <p:tgtEl>
                                          <p:spTgt spid="2399"/>
                                        </p:tgtEl>
                                        <p:attrNameLst>
                                          <p:attrName>style.visibility</p:attrName>
                                        </p:attrNameLst>
                                      </p:cBhvr>
                                      <p:to>
                                        <p:strVal val="visible"/>
                                      </p:to>
                                    </p:set>
                                    <p:anim calcmode="lin" valueType="num">
                                      <p:cBhvr>
                                        <p:cTn id="1021" dur="250" fill="hold"/>
                                        <p:tgtEl>
                                          <p:spTgt spid="2399"/>
                                        </p:tgtEl>
                                        <p:attrNameLst>
                                          <p:attrName>ppt_w</p:attrName>
                                        </p:attrNameLst>
                                      </p:cBhvr>
                                      <p:tavLst>
                                        <p:tav tm="0">
                                          <p:val>
                                            <p:strVal val="#ppt_w*0.70"/>
                                          </p:val>
                                        </p:tav>
                                        <p:tav tm="100000">
                                          <p:val>
                                            <p:strVal val="#ppt_w"/>
                                          </p:val>
                                        </p:tav>
                                      </p:tavLst>
                                    </p:anim>
                                    <p:anim calcmode="lin" valueType="num">
                                      <p:cBhvr>
                                        <p:cTn id="1022" dur="250" fill="hold"/>
                                        <p:tgtEl>
                                          <p:spTgt spid="2399"/>
                                        </p:tgtEl>
                                        <p:attrNameLst>
                                          <p:attrName>ppt_h</p:attrName>
                                        </p:attrNameLst>
                                      </p:cBhvr>
                                      <p:tavLst>
                                        <p:tav tm="0">
                                          <p:val>
                                            <p:strVal val="#ppt_h"/>
                                          </p:val>
                                        </p:tav>
                                        <p:tav tm="100000">
                                          <p:val>
                                            <p:strVal val="#ppt_h"/>
                                          </p:val>
                                        </p:tav>
                                      </p:tavLst>
                                    </p:anim>
                                    <p:animEffect transition="in" filter="fade">
                                      <p:cBhvr>
                                        <p:cTn id="1023" dur="250"/>
                                        <p:tgtEl>
                                          <p:spTgt spid="2399"/>
                                        </p:tgtEl>
                                      </p:cBhvr>
                                    </p:animEffect>
                                  </p:childTnLst>
                                </p:cTn>
                              </p:par>
                              <p:par>
                                <p:cTn id="1024" presetID="23" presetClass="exit" presetSubtype="272" fill="hold" nodeType="withEffect">
                                  <p:stCondLst>
                                    <p:cond delay="3015"/>
                                  </p:stCondLst>
                                  <p:childTnLst>
                                    <p:anim calcmode="lin" valueType="num">
                                      <p:cBhvr>
                                        <p:cTn id="1025" dur="2000"/>
                                        <p:tgtEl>
                                          <p:spTgt spid="2399"/>
                                        </p:tgtEl>
                                        <p:attrNameLst>
                                          <p:attrName>ppt_w</p:attrName>
                                        </p:attrNameLst>
                                      </p:cBhvr>
                                      <p:tavLst>
                                        <p:tav tm="0">
                                          <p:val>
                                            <p:strVal val="ppt_w"/>
                                          </p:val>
                                        </p:tav>
                                        <p:tav tm="100000">
                                          <p:val>
                                            <p:strVal val="4/3*ppt_w"/>
                                          </p:val>
                                        </p:tav>
                                      </p:tavLst>
                                    </p:anim>
                                    <p:anim calcmode="lin" valueType="num">
                                      <p:cBhvr>
                                        <p:cTn id="1026" dur="2000"/>
                                        <p:tgtEl>
                                          <p:spTgt spid="2399"/>
                                        </p:tgtEl>
                                        <p:attrNameLst>
                                          <p:attrName>ppt_h</p:attrName>
                                        </p:attrNameLst>
                                      </p:cBhvr>
                                      <p:tavLst>
                                        <p:tav tm="0">
                                          <p:val>
                                            <p:strVal val="ppt_h"/>
                                          </p:val>
                                        </p:tav>
                                        <p:tav tm="100000">
                                          <p:val>
                                            <p:strVal val="4/3*ppt_h"/>
                                          </p:val>
                                        </p:tav>
                                      </p:tavLst>
                                    </p:anim>
                                    <p:set>
                                      <p:cBhvr>
                                        <p:cTn id="1027" dur="1" fill="hold">
                                          <p:stCondLst>
                                            <p:cond delay="1999"/>
                                          </p:stCondLst>
                                        </p:cTn>
                                        <p:tgtEl>
                                          <p:spTgt spid="2399"/>
                                        </p:tgtEl>
                                        <p:attrNameLst>
                                          <p:attrName>style.visibility</p:attrName>
                                        </p:attrNameLst>
                                      </p:cBhvr>
                                      <p:to>
                                        <p:strVal val="hidden"/>
                                      </p:to>
                                    </p:set>
                                  </p:childTnLst>
                                </p:cTn>
                              </p:par>
                              <p:par>
                                <p:cTn id="1028" presetID="10" presetClass="exit" presetSubtype="0" fill="hold" nodeType="withEffect">
                                  <p:stCondLst>
                                    <p:cond delay="3015"/>
                                  </p:stCondLst>
                                  <p:childTnLst>
                                    <p:animEffect transition="out" filter="fade">
                                      <p:cBhvr>
                                        <p:cTn id="1029" dur="2000"/>
                                        <p:tgtEl>
                                          <p:spTgt spid="2399"/>
                                        </p:tgtEl>
                                      </p:cBhvr>
                                    </p:animEffect>
                                    <p:set>
                                      <p:cBhvr>
                                        <p:cTn id="1030" dur="1" fill="hold">
                                          <p:stCondLst>
                                            <p:cond delay="1999"/>
                                          </p:stCondLst>
                                        </p:cTn>
                                        <p:tgtEl>
                                          <p:spTgt spid="2399"/>
                                        </p:tgtEl>
                                        <p:attrNameLst>
                                          <p:attrName>style.visibility</p:attrName>
                                        </p:attrNameLst>
                                      </p:cBhvr>
                                      <p:to>
                                        <p:strVal val="hidden"/>
                                      </p:to>
                                    </p:set>
                                  </p:childTnLst>
                                </p:cTn>
                              </p:par>
                              <p:par>
                                <p:cTn id="1031" presetID="6" presetClass="emph" presetSubtype="0" fill="hold" nodeType="withEffect">
                                  <p:stCondLst>
                                    <p:cond delay="3015"/>
                                  </p:stCondLst>
                                  <p:childTnLst>
                                    <p:animScale>
                                      <p:cBhvr>
                                        <p:cTn id="1032" dur="2000" fill="hold"/>
                                        <p:tgtEl>
                                          <p:spTgt spid="2399"/>
                                        </p:tgtEl>
                                      </p:cBhvr>
                                      <p:by x="250000" y="250000"/>
                                    </p:animScale>
                                  </p:childTnLst>
                                </p:cTn>
                              </p:par>
                              <p:par>
                                <p:cTn id="1033" presetID="42" presetClass="path" presetSubtype="0" decel="100000" fill="hold" nodeType="withEffect">
                                  <p:stCondLst>
                                    <p:cond delay="3015"/>
                                  </p:stCondLst>
                                  <p:childTnLst>
                                    <p:animMotion origin="layout" path="M 1.04167E-6 4.81481E-6 L -0.00326 -0.11899 " pathEditMode="relative" rAng="0" ptsTypes="AA">
                                      <p:cBhvr>
                                        <p:cTn id="1034" dur="2000" fill="hold"/>
                                        <p:tgtEl>
                                          <p:spTgt spid="2399"/>
                                        </p:tgtEl>
                                        <p:attrNameLst>
                                          <p:attrName>ppt_x</p:attrName>
                                          <p:attrName>ppt_y</p:attrName>
                                        </p:attrNameLst>
                                      </p:cBhvr>
                                      <p:rCtr x="-169" y="-5949"/>
                                    </p:animMotion>
                                  </p:childTnLst>
                                </p:cTn>
                              </p:par>
                              <p:par>
                                <p:cTn id="1035" presetID="55" presetClass="entr" presetSubtype="0" fill="hold" nodeType="withEffect">
                                  <p:stCondLst>
                                    <p:cond delay="3080"/>
                                  </p:stCondLst>
                                  <p:childTnLst>
                                    <p:set>
                                      <p:cBhvr>
                                        <p:cTn id="1036" dur="1" fill="hold">
                                          <p:stCondLst>
                                            <p:cond delay="0"/>
                                          </p:stCondLst>
                                        </p:cTn>
                                        <p:tgtEl>
                                          <p:spTgt spid="2400"/>
                                        </p:tgtEl>
                                        <p:attrNameLst>
                                          <p:attrName>style.visibility</p:attrName>
                                        </p:attrNameLst>
                                      </p:cBhvr>
                                      <p:to>
                                        <p:strVal val="visible"/>
                                      </p:to>
                                    </p:set>
                                    <p:anim calcmode="lin" valueType="num">
                                      <p:cBhvr>
                                        <p:cTn id="1037" dur="250" fill="hold"/>
                                        <p:tgtEl>
                                          <p:spTgt spid="2400"/>
                                        </p:tgtEl>
                                        <p:attrNameLst>
                                          <p:attrName>ppt_w</p:attrName>
                                        </p:attrNameLst>
                                      </p:cBhvr>
                                      <p:tavLst>
                                        <p:tav tm="0">
                                          <p:val>
                                            <p:strVal val="#ppt_w*0.70"/>
                                          </p:val>
                                        </p:tav>
                                        <p:tav tm="100000">
                                          <p:val>
                                            <p:strVal val="#ppt_w"/>
                                          </p:val>
                                        </p:tav>
                                      </p:tavLst>
                                    </p:anim>
                                    <p:anim calcmode="lin" valueType="num">
                                      <p:cBhvr>
                                        <p:cTn id="1038" dur="250" fill="hold"/>
                                        <p:tgtEl>
                                          <p:spTgt spid="2400"/>
                                        </p:tgtEl>
                                        <p:attrNameLst>
                                          <p:attrName>ppt_h</p:attrName>
                                        </p:attrNameLst>
                                      </p:cBhvr>
                                      <p:tavLst>
                                        <p:tav tm="0">
                                          <p:val>
                                            <p:strVal val="#ppt_h"/>
                                          </p:val>
                                        </p:tav>
                                        <p:tav tm="100000">
                                          <p:val>
                                            <p:strVal val="#ppt_h"/>
                                          </p:val>
                                        </p:tav>
                                      </p:tavLst>
                                    </p:anim>
                                    <p:animEffect transition="in" filter="fade">
                                      <p:cBhvr>
                                        <p:cTn id="1039" dur="250"/>
                                        <p:tgtEl>
                                          <p:spTgt spid="2400"/>
                                        </p:tgtEl>
                                      </p:cBhvr>
                                    </p:animEffect>
                                  </p:childTnLst>
                                </p:cTn>
                              </p:par>
                              <p:par>
                                <p:cTn id="1040" presetID="23" presetClass="exit" presetSubtype="272" fill="hold" nodeType="withEffect">
                                  <p:stCondLst>
                                    <p:cond delay="3080"/>
                                  </p:stCondLst>
                                  <p:childTnLst>
                                    <p:anim calcmode="lin" valueType="num">
                                      <p:cBhvr>
                                        <p:cTn id="1041" dur="2000"/>
                                        <p:tgtEl>
                                          <p:spTgt spid="2400"/>
                                        </p:tgtEl>
                                        <p:attrNameLst>
                                          <p:attrName>ppt_w</p:attrName>
                                        </p:attrNameLst>
                                      </p:cBhvr>
                                      <p:tavLst>
                                        <p:tav tm="0">
                                          <p:val>
                                            <p:strVal val="ppt_w"/>
                                          </p:val>
                                        </p:tav>
                                        <p:tav tm="100000">
                                          <p:val>
                                            <p:strVal val="4/3*ppt_w"/>
                                          </p:val>
                                        </p:tav>
                                      </p:tavLst>
                                    </p:anim>
                                    <p:anim calcmode="lin" valueType="num">
                                      <p:cBhvr>
                                        <p:cTn id="1042" dur="2000"/>
                                        <p:tgtEl>
                                          <p:spTgt spid="2400"/>
                                        </p:tgtEl>
                                        <p:attrNameLst>
                                          <p:attrName>ppt_h</p:attrName>
                                        </p:attrNameLst>
                                      </p:cBhvr>
                                      <p:tavLst>
                                        <p:tav tm="0">
                                          <p:val>
                                            <p:strVal val="ppt_h"/>
                                          </p:val>
                                        </p:tav>
                                        <p:tav tm="100000">
                                          <p:val>
                                            <p:strVal val="4/3*ppt_h"/>
                                          </p:val>
                                        </p:tav>
                                      </p:tavLst>
                                    </p:anim>
                                    <p:set>
                                      <p:cBhvr>
                                        <p:cTn id="1043" dur="1" fill="hold">
                                          <p:stCondLst>
                                            <p:cond delay="1999"/>
                                          </p:stCondLst>
                                        </p:cTn>
                                        <p:tgtEl>
                                          <p:spTgt spid="2400"/>
                                        </p:tgtEl>
                                        <p:attrNameLst>
                                          <p:attrName>style.visibility</p:attrName>
                                        </p:attrNameLst>
                                      </p:cBhvr>
                                      <p:to>
                                        <p:strVal val="hidden"/>
                                      </p:to>
                                    </p:set>
                                  </p:childTnLst>
                                </p:cTn>
                              </p:par>
                              <p:par>
                                <p:cTn id="1044" presetID="10" presetClass="exit" presetSubtype="0" fill="hold" nodeType="withEffect">
                                  <p:stCondLst>
                                    <p:cond delay="3080"/>
                                  </p:stCondLst>
                                  <p:childTnLst>
                                    <p:animEffect transition="out" filter="fade">
                                      <p:cBhvr>
                                        <p:cTn id="1045" dur="2000"/>
                                        <p:tgtEl>
                                          <p:spTgt spid="2400"/>
                                        </p:tgtEl>
                                      </p:cBhvr>
                                    </p:animEffect>
                                    <p:set>
                                      <p:cBhvr>
                                        <p:cTn id="1046" dur="1" fill="hold">
                                          <p:stCondLst>
                                            <p:cond delay="1999"/>
                                          </p:stCondLst>
                                        </p:cTn>
                                        <p:tgtEl>
                                          <p:spTgt spid="2400"/>
                                        </p:tgtEl>
                                        <p:attrNameLst>
                                          <p:attrName>style.visibility</p:attrName>
                                        </p:attrNameLst>
                                      </p:cBhvr>
                                      <p:to>
                                        <p:strVal val="hidden"/>
                                      </p:to>
                                    </p:set>
                                  </p:childTnLst>
                                </p:cTn>
                              </p:par>
                              <p:par>
                                <p:cTn id="1047" presetID="6" presetClass="emph" presetSubtype="0" fill="hold" nodeType="withEffect">
                                  <p:stCondLst>
                                    <p:cond delay="3080"/>
                                  </p:stCondLst>
                                  <p:childTnLst>
                                    <p:animScale>
                                      <p:cBhvr>
                                        <p:cTn id="1048" dur="2000" fill="hold"/>
                                        <p:tgtEl>
                                          <p:spTgt spid="2400"/>
                                        </p:tgtEl>
                                      </p:cBhvr>
                                      <p:by x="250000" y="250000"/>
                                    </p:animScale>
                                  </p:childTnLst>
                                </p:cTn>
                              </p:par>
                              <p:par>
                                <p:cTn id="1049" presetID="42" presetClass="path" presetSubtype="0" decel="100000" fill="hold" nodeType="withEffect">
                                  <p:stCondLst>
                                    <p:cond delay="3080"/>
                                  </p:stCondLst>
                                  <p:childTnLst>
                                    <p:animMotion origin="layout" path="M -3.33333E-6 4.81481E-6 L -0.00325 -0.11899 " pathEditMode="relative" rAng="0" ptsTypes="AA">
                                      <p:cBhvr>
                                        <p:cTn id="1050" dur="2000" fill="hold"/>
                                        <p:tgtEl>
                                          <p:spTgt spid="2400"/>
                                        </p:tgtEl>
                                        <p:attrNameLst>
                                          <p:attrName>ppt_x</p:attrName>
                                          <p:attrName>ppt_y</p:attrName>
                                        </p:attrNameLst>
                                      </p:cBhvr>
                                      <p:rCtr x="-169" y="-5949"/>
                                    </p:animMotion>
                                  </p:childTnLst>
                                </p:cTn>
                              </p:par>
                              <p:par>
                                <p:cTn id="1051" presetID="55" presetClass="entr" presetSubtype="0" fill="hold" nodeType="withEffect">
                                  <p:stCondLst>
                                    <p:cond delay="3145"/>
                                  </p:stCondLst>
                                  <p:childTnLst>
                                    <p:set>
                                      <p:cBhvr>
                                        <p:cTn id="1052" dur="1" fill="hold">
                                          <p:stCondLst>
                                            <p:cond delay="0"/>
                                          </p:stCondLst>
                                        </p:cTn>
                                        <p:tgtEl>
                                          <p:spTgt spid="2401"/>
                                        </p:tgtEl>
                                        <p:attrNameLst>
                                          <p:attrName>style.visibility</p:attrName>
                                        </p:attrNameLst>
                                      </p:cBhvr>
                                      <p:to>
                                        <p:strVal val="visible"/>
                                      </p:to>
                                    </p:set>
                                    <p:anim calcmode="lin" valueType="num">
                                      <p:cBhvr>
                                        <p:cTn id="1053" dur="250" fill="hold"/>
                                        <p:tgtEl>
                                          <p:spTgt spid="2401"/>
                                        </p:tgtEl>
                                        <p:attrNameLst>
                                          <p:attrName>ppt_w</p:attrName>
                                        </p:attrNameLst>
                                      </p:cBhvr>
                                      <p:tavLst>
                                        <p:tav tm="0">
                                          <p:val>
                                            <p:strVal val="#ppt_w*0.70"/>
                                          </p:val>
                                        </p:tav>
                                        <p:tav tm="100000">
                                          <p:val>
                                            <p:strVal val="#ppt_w"/>
                                          </p:val>
                                        </p:tav>
                                      </p:tavLst>
                                    </p:anim>
                                    <p:anim calcmode="lin" valueType="num">
                                      <p:cBhvr>
                                        <p:cTn id="1054" dur="250" fill="hold"/>
                                        <p:tgtEl>
                                          <p:spTgt spid="2401"/>
                                        </p:tgtEl>
                                        <p:attrNameLst>
                                          <p:attrName>ppt_h</p:attrName>
                                        </p:attrNameLst>
                                      </p:cBhvr>
                                      <p:tavLst>
                                        <p:tav tm="0">
                                          <p:val>
                                            <p:strVal val="#ppt_h"/>
                                          </p:val>
                                        </p:tav>
                                        <p:tav tm="100000">
                                          <p:val>
                                            <p:strVal val="#ppt_h"/>
                                          </p:val>
                                        </p:tav>
                                      </p:tavLst>
                                    </p:anim>
                                    <p:animEffect transition="in" filter="fade">
                                      <p:cBhvr>
                                        <p:cTn id="1055" dur="250"/>
                                        <p:tgtEl>
                                          <p:spTgt spid="2401"/>
                                        </p:tgtEl>
                                      </p:cBhvr>
                                    </p:animEffect>
                                  </p:childTnLst>
                                </p:cTn>
                              </p:par>
                              <p:par>
                                <p:cTn id="1056" presetID="23" presetClass="exit" presetSubtype="272" fill="hold" nodeType="withEffect">
                                  <p:stCondLst>
                                    <p:cond delay="3145"/>
                                  </p:stCondLst>
                                  <p:childTnLst>
                                    <p:anim calcmode="lin" valueType="num">
                                      <p:cBhvr>
                                        <p:cTn id="1057" dur="2000"/>
                                        <p:tgtEl>
                                          <p:spTgt spid="2401"/>
                                        </p:tgtEl>
                                        <p:attrNameLst>
                                          <p:attrName>ppt_w</p:attrName>
                                        </p:attrNameLst>
                                      </p:cBhvr>
                                      <p:tavLst>
                                        <p:tav tm="0">
                                          <p:val>
                                            <p:strVal val="ppt_w"/>
                                          </p:val>
                                        </p:tav>
                                        <p:tav tm="100000">
                                          <p:val>
                                            <p:strVal val="4/3*ppt_w"/>
                                          </p:val>
                                        </p:tav>
                                      </p:tavLst>
                                    </p:anim>
                                    <p:anim calcmode="lin" valueType="num">
                                      <p:cBhvr>
                                        <p:cTn id="1058" dur="2000"/>
                                        <p:tgtEl>
                                          <p:spTgt spid="2401"/>
                                        </p:tgtEl>
                                        <p:attrNameLst>
                                          <p:attrName>ppt_h</p:attrName>
                                        </p:attrNameLst>
                                      </p:cBhvr>
                                      <p:tavLst>
                                        <p:tav tm="0">
                                          <p:val>
                                            <p:strVal val="ppt_h"/>
                                          </p:val>
                                        </p:tav>
                                        <p:tav tm="100000">
                                          <p:val>
                                            <p:strVal val="4/3*ppt_h"/>
                                          </p:val>
                                        </p:tav>
                                      </p:tavLst>
                                    </p:anim>
                                    <p:set>
                                      <p:cBhvr>
                                        <p:cTn id="1059" dur="1" fill="hold">
                                          <p:stCondLst>
                                            <p:cond delay="1999"/>
                                          </p:stCondLst>
                                        </p:cTn>
                                        <p:tgtEl>
                                          <p:spTgt spid="2401"/>
                                        </p:tgtEl>
                                        <p:attrNameLst>
                                          <p:attrName>style.visibility</p:attrName>
                                        </p:attrNameLst>
                                      </p:cBhvr>
                                      <p:to>
                                        <p:strVal val="hidden"/>
                                      </p:to>
                                    </p:set>
                                  </p:childTnLst>
                                </p:cTn>
                              </p:par>
                              <p:par>
                                <p:cTn id="1060" presetID="10" presetClass="exit" presetSubtype="0" fill="hold" nodeType="withEffect">
                                  <p:stCondLst>
                                    <p:cond delay="3145"/>
                                  </p:stCondLst>
                                  <p:childTnLst>
                                    <p:animEffect transition="out" filter="fade">
                                      <p:cBhvr>
                                        <p:cTn id="1061" dur="2000"/>
                                        <p:tgtEl>
                                          <p:spTgt spid="2401"/>
                                        </p:tgtEl>
                                      </p:cBhvr>
                                    </p:animEffect>
                                    <p:set>
                                      <p:cBhvr>
                                        <p:cTn id="1062" dur="1" fill="hold">
                                          <p:stCondLst>
                                            <p:cond delay="1999"/>
                                          </p:stCondLst>
                                        </p:cTn>
                                        <p:tgtEl>
                                          <p:spTgt spid="2401"/>
                                        </p:tgtEl>
                                        <p:attrNameLst>
                                          <p:attrName>style.visibility</p:attrName>
                                        </p:attrNameLst>
                                      </p:cBhvr>
                                      <p:to>
                                        <p:strVal val="hidden"/>
                                      </p:to>
                                    </p:set>
                                  </p:childTnLst>
                                </p:cTn>
                              </p:par>
                              <p:par>
                                <p:cTn id="1063" presetID="6" presetClass="emph" presetSubtype="0" fill="hold" nodeType="withEffect">
                                  <p:stCondLst>
                                    <p:cond delay="3145"/>
                                  </p:stCondLst>
                                  <p:childTnLst>
                                    <p:animScale>
                                      <p:cBhvr>
                                        <p:cTn id="1064" dur="2000" fill="hold"/>
                                        <p:tgtEl>
                                          <p:spTgt spid="2401"/>
                                        </p:tgtEl>
                                      </p:cBhvr>
                                      <p:by x="250000" y="250000"/>
                                    </p:animScale>
                                  </p:childTnLst>
                                </p:cTn>
                              </p:par>
                              <p:par>
                                <p:cTn id="1065" presetID="42" presetClass="path" presetSubtype="0" decel="100000" fill="hold" nodeType="withEffect">
                                  <p:stCondLst>
                                    <p:cond delay="3145"/>
                                  </p:stCondLst>
                                  <p:childTnLst>
                                    <p:animMotion origin="layout" path="M 2.5E-6 4.81481E-6 L -0.00326 -0.11899 " pathEditMode="relative" rAng="0" ptsTypes="AA">
                                      <p:cBhvr>
                                        <p:cTn id="1066" dur="2000" fill="hold"/>
                                        <p:tgtEl>
                                          <p:spTgt spid="2401"/>
                                        </p:tgtEl>
                                        <p:attrNameLst>
                                          <p:attrName>ppt_x</p:attrName>
                                          <p:attrName>ppt_y</p:attrName>
                                        </p:attrNameLst>
                                      </p:cBhvr>
                                      <p:rCtr x="-169" y="-5949"/>
                                    </p:animMotion>
                                  </p:childTnLst>
                                </p:cTn>
                              </p:par>
                            </p:childTnLst>
                          </p:cTn>
                        </p:par>
                        <p:par>
                          <p:cTn id="1067" fill="hold">
                            <p:stCondLst>
                              <p:cond delay="5145"/>
                            </p:stCondLst>
                            <p:childTnLst>
                              <p:par>
                                <p:cTn id="1068" presetID="16" presetClass="entr" presetSubtype="21" fill="hold" nodeType="afterEffect">
                                  <p:stCondLst>
                                    <p:cond delay="0"/>
                                  </p:stCondLst>
                                  <p:childTnLst>
                                    <p:set>
                                      <p:cBhvr>
                                        <p:cTn id="1069" dur="1" fill="hold">
                                          <p:stCondLst>
                                            <p:cond delay="0"/>
                                          </p:stCondLst>
                                        </p:cTn>
                                        <p:tgtEl>
                                          <p:spTgt spid="3"/>
                                        </p:tgtEl>
                                        <p:attrNameLst>
                                          <p:attrName>style.visibility</p:attrName>
                                        </p:attrNameLst>
                                      </p:cBhvr>
                                      <p:to>
                                        <p:strVal val="visible"/>
                                      </p:to>
                                    </p:set>
                                    <p:animEffect transition="in" filter="barn(inVertical)">
                                      <p:cBhvr>
                                        <p:cTn id="1070" dur="500"/>
                                        <p:tgtEl>
                                          <p:spTgt spid="3"/>
                                        </p:tgtEl>
                                      </p:cBhvr>
                                    </p:animEffect>
                                  </p:childTnLst>
                                </p:cTn>
                              </p:par>
                            </p:childTnLst>
                          </p:cTn>
                        </p:par>
                        <p:par>
                          <p:cTn id="1071" fill="hold">
                            <p:stCondLst>
                              <p:cond delay="5645"/>
                            </p:stCondLst>
                            <p:childTnLst>
                              <p:par>
                                <p:cTn id="1072" presetID="16" presetClass="entr" presetSubtype="21" fill="hold" nodeType="afterEffect">
                                  <p:stCondLst>
                                    <p:cond delay="0"/>
                                  </p:stCondLst>
                                  <p:childTnLst>
                                    <p:set>
                                      <p:cBhvr>
                                        <p:cTn id="1073" dur="1" fill="hold">
                                          <p:stCondLst>
                                            <p:cond delay="0"/>
                                          </p:stCondLst>
                                        </p:cTn>
                                        <p:tgtEl>
                                          <p:spTgt spid="5"/>
                                        </p:tgtEl>
                                        <p:attrNameLst>
                                          <p:attrName>style.visibility</p:attrName>
                                        </p:attrNameLst>
                                      </p:cBhvr>
                                      <p:to>
                                        <p:strVal val="visible"/>
                                      </p:to>
                                    </p:set>
                                    <p:animEffect transition="in" filter="barn(inVertical)">
                                      <p:cBhvr>
                                        <p:cTn id="1074" dur="500"/>
                                        <p:tgtEl>
                                          <p:spTgt spid="5"/>
                                        </p:tgtEl>
                                      </p:cBhvr>
                                    </p:animEffect>
                                  </p:childTnLst>
                                </p:cTn>
                              </p:par>
                            </p:childTnLst>
                          </p:cTn>
                        </p:par>
                        <p:par>
                          <p:cTn id="1075" fill="hold">
                            <p:stCondLst>
                              <p:cond delay="6145"/>
                            </p:stCondLst>
                            <p:childTnLst>
                              <p:par>
                                <p:cTn id="1076" presetID="21" presetClass="entr" presetSubtype="1" fill="hold" nodeType="afterEffect">
                                  <p:stCondLst>
                                    <p:cond delay="0"/>
                                  </p:stCondLst>
                                  <p:childTnLst>
                                    <p:set>
                                      <p:cBhvr>
                                        <p:cTn id="1077" dur="1" fill="hold">
                                          <p:stCondLst>
                                            <p:cond delay="0"/>
                                          </p:stCondLst>
                                        </p:cTn>
                                        <p:tgtEl>
                                          <p:spTgt spid="315">
                                            <p:txEl>
                                              <p:pRg st="0" end="0"/>
                                            </p:txEl>
                                          </p:spTgt>
                                        </p:tgtEl>
                                        <p:attrNameLst>
                                          <p:attrName>style.visibility</p:attrName>
                                        </p:attrNameLst>
                                      </p:cBhvr>
                                      <p:to>
                                        <p:strVal val="visible"/>
                                      </p:to>
                                    </p:set>
                                    <p:animEffect transition="in" filter="wheel(1)">
                                      <p:cBhvr>
                                        <p:cTn id="1078" dur="2000"/>
                                        <p:tgtEl>
                                          <p:spTgt spid="315">
                                            <p:txEl>
                                              <p:pRg st="0" end="0"/>
                                            </p:txEl>
                                          </p:spTgt>
                                        </p:tgtEl>
                                      </p:cBhvr>
                                    </p:animEffect>
                                  </p:childTnLst>
                                </p:cTn>
                              </p:par>
                            </p:childTnLst>
                          </p:cTn>
                        </p:par>
                      </p:childTnLst>
                    </p:cTn>
                  </p:par>
                  <p:par>
                    <p:cTn id="1079" fill="hold">
                      <p:stCondLst>
                        <p:cond delay="indefinite"/>
                      </p:stCondLst>
                      <p:childTnLst>
                        <p:par>
                          <p:cTn id="1080" fill="hold">
                            <p:stCondLst>
                              <p:cond delay="0"/>
                            </p:stCondLst>
                            <p:childTnLst>
                              <p:par>
                                <p:cTn id="1081" presetID="2" presetClass="entr" presetSubtype="4" fill="hold" grpId="0" nodeType="clickEffect">
                                  <p:stCondLst>
                                    <p:cond delay="10900"/>
                                  </p:stCondLst>
                                  <p:childTnLst>
                                    <p:set>
                                      <p:cBhvr>
                                        <p:cTn id="1082" dur="1" fill="hold">
                                          <p:stCondLst>
                                            <p:cond delay="0"/>
                                          </p:stCondLst>
                                        </p:cTn>
                                        <p:tgtEl>
                                          <p:spTgt spid="2"/>
                                        </p:tgtEl>
                                        <p:attrNameLst>
                                          <p:attrName>style.visibility</p:attrName>
                                        </p:attrNameLst>
                                      </p:cBhvr>
                                      <p:to>
                                        <p:strVal val="visible"/>
                                      </p:to>
                                    </p:set>
                                    <p:anim calcmode="lin" valueType="num">
                                      <p:cBhvr additive="base">
                                        <p:cTn id="1083" dur="500" fill="hold"/>
                                        <p:tgtEl>
                                          <p:spTgt spid="2"/>
                                        </p:tgtEl>
                                        <p:attrNameLst>
                                          <p:attrName>ppt_x</p:attrName>
                                        </p:attrNameLst>
                                      </p:cBhvr>
                                      <p:tavLst>
                                        <p:tav tm="0">
                                          <p:val>
                                            <p:strVal val="#ppt_x"/>
                                          </p:val>
                                        </p:tav>
                                        <p:tav tm="100000">
                                          <p:val>
                                            <p:strVal val="#ppt_x"/>
                                          </p:val>
                                        </p:tav>
                                      </p:tavLst>
                                    </p:anim>
                                    <p:anim calcmode="lin" valueType="num">
                                      <p:cBhvr additive="base">
                                        <p:cTn id="108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p:cNvGrpSpPr/>
          <p:nvPr/>
        </p:nvGrpSpPr>
        <p:grpSpPr>
          <a:xfrm>
            <a:off x="6935157" y="2420466"/>
            <a:ext cx="773349" cy="773550"/>
            <a:chOff x="5222775" y="1833299"/>
            <a:chExt cx="618294" cy="618294"/>
          </a:xfrm>
        </p:grpSpPr>
        <p:sp>
          <p:nvSpPr>
            <p:cNvPr id="22" name="Oval 21"/>
            <p:cNvSpPr/>
            <p:nvPr/>
          </p:nvSpPr>
          <p:spPr>
            <a:xfrm>
              <a:off x="5222775" y="1833299"/>
              <a:ext cx="618294" cy="618294"/>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45710" tIns="22855" rIns="45710" bIns="22855" rtlCol="0" anchor="ctr"/>
            <a:lstStyle/>
            <a:p>
              <a:pPr algn="ctr"/>
              <a:endParaRPr lang="en-US" sz="1200" dirty="0"/>
            </a:p>
          </p:txBody>
        </p:sp>
        <p:sp>
          <p:nvSpPr>
            <p:cNvPr id="23" name="TextBox 22"/>
            <p:cNvSpPr txBox="1"/>
            <p:nvPr/>
          </p:nvSpPr>
          <p:spPr>
            <a:xfrm>
              <a:off x="5283586" y="1856521"/>
              <a:ext cx="436880" cy="430499"/>
            </a:xfrm>
            <a:prstGeom prst="rect">
              <a:avLst/>
            </a:prstGeom>
            <a:noFill/>
          </p:spPr>
          <p:txBody>
            <a:bodyPr wrap="square" lIns="45710" tIns="22855" rIns="45710" bIns="22855" rtlCol="0">
              <a:spAutoFit/>
            </a:bodyPr>
            <a:lstStyle/>
            <a:p>
              <a:pPr algn="ctr"/>
              <a:endParaRPr lang="en-US" sz="3200" dirty="0"/>
            </a:p>
          </p:txBody>
        </p:sp>
      </p:grpSp>
      <p:sp>
        <p:nvSpPr>
          <p:cNvPr id="6" name="Freeform 1"/>
          <p:cNvSpPr>
            <a:spLocks noChangeArrowheads="1"/>
          </p:cNvSpPr>
          <p:nvPr/>
        </p:nvSpPr>
        <p:spPr bwMode="auto">
          <a:xfrm rot="5400000">
            <a:off x="9239145" y="1882769"/>
            <a:ext cx="1376296" cy="1616905"/>
          </a:xfrm>
          <a:custGeom>
            <a:avLst/>
            <a:gdLst>
              <a:gd name="T0" fmla="*/ 1782 w 2658"/>
              <a:gd name="T1" fmla="*/ 0 h 2470"/>
              <a:gd name="T2" fmla="*/ 1782 w 2658"/>
              <a:gd name="T3" fmla="*/ 0 h 2470"/>
              <a:gd name="T4" fmla="*/ 1782 w 2658"/>
              <a:gd name="T5" fmla="*/ 438 h 2470"/>
              <a:gd name="T6" fmla="*/ 1469 w 2658"/>
              <a:gd name="T7" fmla="*/ 438 h 2470"/>
              <a:gd name="T8" fmla="*/ 375 w 2658"/>
              <a:gd name="T9" fmla="*/ 1219 h 2470"/>
              <a:gd name="T10" fmla="*/ 1469 w 2658"/>
              <a:gd name="T11" fmla="*/ 2032 h 2470"/>
              <a:gd name="T12" fmla="*/ 2188 w 2658"/>
              <a:gd name="T13" fmla="*/ 2032 h 2470"/>
              <a:gd name="T14" fmla="*/ 2188 w 2658"/>
              <a:gd name="T15" fmla="*/ 2469 h 2470"/>
              <a:gd name="T16" fmla="*/ 2657 w 2658"/>
              <a:gd name="T17" fmla="*/ 2469 h 2470"/>
              <a:gd name="T18" fmla="*/ 1500 w 2658"/>
              <a:gd name="T19" fmla="*/ 2469 h 2470"/>
              <a:gd name="T20" fmla="*/ 0 w 2658"/>
              <a:gd name="T21" fmla="*/ 1219 h 2470"/>
              <a:gd name="T22" fmla="*/ 1469 w 2658"/>
              <a:gd name="T23" fmla="*/ 0 h 2470"/>
              <a:gd name="T24" fmla="*/ 1782 w 2658"/>
              <a:gd name="T25" fmla="*/ 0 h 2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58" h="2470">
                <a:moveTo>
                  <a:pt x="1782" y="0"/>
                </a:moveTo>
                <a:lnTo>
                  <a:pt x="1782" y="0"/>
                </a:lnTo>
                <a:cubicBezTo>
                  <a:pt x="1782" y="438"/>
                  <a:pt x="1782" y="438"/>
                  <a:pt x="1782" y="438"/>
                </a:cubicBezTo>
                <a:cubicBezTo>
                  <a:pt x="1469" y="438"/>
                  <a:pt x="1469" y="438"/>
                  <a:pt x="1469" y="438"/>
                </a:cubicBezTo>
                <a:cubicBezTo>
                  <a:pt x="688" y="438"/>
                  <a:pt x="375" y="781"/>
                  <a:pt x="375" y="1219"/>
                </a:cubicBezTo>
                <a:cubicBezTo>
                  <a:pt x="375" y="1719"/>
                  <a:pt x="719" y="2032"/>
                  <a:pt x="1469" y="2032"/>
                </a:cubicBezTo>
                <a:cubicBezTo>
                  <a:pt x="2188" y="2032"/>
                  <a:pt x="2188" y="2032"/>
                  <a:pt x="2188" y="2032"/>
                </a:cubicBezTo>
                <a:cubicBezTo>
                  <a:pt x="2188" y="2469"/>
                  <a:pt x="2188" y="2469"/>
                  <a:pt x="2188" y="2469"/>
                </a:cubicBezTo>
                <a:cubicBezTo>
                  <a:pt x="2657" y="2469"/>
                  <a:pt x="2657" y="2469"/>
                  <a:pt x="2657" y="2469"/>
                </a:cubicBezTo>
                <a:cubicBezTo>
                  <a:pt x="1500" y="2469"/>
                  <a:pt x="1500" y="2469"/>
                  <a:pt x="1500" y="2469"/>
                </a:cubicBezTo>
                <a:cubicBezTo>
                  <a:pt x="438" y="2469"/>
                  <a:pt x="0" y="1938"/>
                  <a:pt x="0" y="1219"/>
                </a:cubicBezTo>
                <a:cubicBezTo>
                  <a:pt x="0" y="532"/>
                  <a:pt x="407" y="0"/>
                  <a:pt x="1469" y="0"/>
                </a:cubicBezTo>
                <a:lnTo>
                  <a:pt x="1782" y="0"/>
                </a:lnTo>
              </a:path>
            </a:pathLst>
          </a:custGeom>
          <a:solidFill>
            <a:schemeClr val="bg1">
              <a:lumMod val="85000"/>
            </a:schemeClr>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121893" tIns="60946" rIns="121893" bIns="60946" anchor="ctr"/>
          <a:lstStyle/>
          <a:p>
            <a:endParaRPr lang="en-US" sz="1200" dirty="0"/>
          </a:p>
        </p:txBody>
      </p:sp>
      <p:sp>
        <p:nvSpPr>
          <p:cNvPr id="7" name="Freeform 2"/>
          <p:cNvSpPr>
            <a:spLocks noChangeArrowheads="1"/>
          </p:cNvSpPr>
          <p:nvPr/>
        </p:nvSpPr>
        <p:spPr bwMode="auto">
          <a:xfrm rot="5400000">
            <a:off x="8043188" y="2905124"/>
            <a:ext cx="1132078" cy="1596694"/>
          </a:xfrm>
          <a:custGeom>
            <a:avLst/>
            <a:gdLst>
              <a:gd name="T0" fmla="*/ 750 w 2187"/>
              <a:gd name="T1" fmla="*/ 0 h 2438"/>
              <a:gd name="T2" fmla="*/ 750 w 2187"/>
              <a:gd name="T3" fmla="*/ 0 h 2438"/>
              <a:gd name="T4" fmla="*/ 2186 w 2187"/>
              <a:gd name="T5" fmla="*/ 1187 h 2438"/>
              <a:gd name="T6" fmla="*/ 719 w 2187"/>
              <a:gd name="T7" fmla="*/ 2437 h 2438"/>
              <a:gd name="T8" fmla="*/ 0 w 2187"/>
              <a:gd name="T9" fmla="*/ 2437 h 2438"/>
              <a:gd name="T10" fmla="*/ 469 w 2187"/>
              <a:gd name="T11" fmla="*/ 2437 h 2438"/>
              <a:gd name="T12" fmla="*/ 469 w 2187"/>
              <a:gd name="T13" fmla="*/ 2031 h 2438"/>
              <a:gd name="T14" fmla="*/ 750 w 2187"/>
              <a:gd name="T15" fmla="*/ 2031 h 2438"/>
              <a:gd name="T16" fmla="*/ 1843 w 2187"/>
              <a:gd name="T17" fmla="*/ 1218 h 2438"/>
              <a:gd name="T18" fmla="*/ 750 w 2187"/>
              <a:gd name="T19" fmla="*/ 437 h 2438"/>
              <a:gd name="T20" fmla="*/ 469 w 2187"/>
              <a:gd name="T21" fmla="*/ 437 h 2438"/>
              <a:gd name="T22" fmla="*/ 0 w 2187"/>
              <a:gd name="T23" fmla="*/ 437 h 2438"/>
              <a:gd name="T24" fmla="*/ 0 w 2187"/>
              <a:gd name="T25" fmla="*/ 0 h 2438"/>
              <a:gd name="T26" fmla="*/ 750 w 2187"/>
              <a:gd name="T27" fmla="*/ 0 h 2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87" h="2438">
                <a:moveTo>
                  <a:pt x="750" y="0"/>
                </a:moveTo>
                <a:lnTo>
                  <a:pt x="750" y="0"/>
                </a:lnTo>
                <a:cubicBezTo>
                  <a:pt x="1780" y="0"/>
                  <a:pt x="2186" y="500"/>
                  <a:pt x="2186" y="1187"/>
                </a:cubicBezTo>
                <a:cubicBezTo>
                  <a:pt x="2186" y="1906"/>
                  <a:pt x="1749" y="2437"/>
                  <a:pt x="719" y="2437"/>
                </a:cubicBezTo>
                <a:cubicBezTo>
                  <a:pt x="0" y="2437"/>
                  <a:pt x="0" y="2437"/>
                  <a:pt x="0" y="2437"/>
                </a:cubicBezTo>
                <a:cubicBezTo>
                  <a:pt x="469" y="2437"/>
                  <a:pt x="469" y="2437"/>
                  <a:pt x="469" y="2437"/>
                </a:cubicBezTo>
                <a:cubicBezTo>
                  <a:pt x="469" y="2031"/>
                  <a:pt x="469" y="2031"/>
                  <a:pt x="469" y="2031"/>
                </a:cubicBezTo>
                <a:cubicBezTo>
                  <a:pt x="750" y="2031"/>
                  <a:pt x="750" y="2031"/>
                  <a:pt x="750" y="2031"/>
                </a:cubicBezTo>
                <a:cubicBezTo>
                  <a:pt x="1499" y="2031"/>
                  <a:pt x="1843" y="1687"/>
                  <a:pt x="1843" y="1218"/>
                </a:cubicBezTo>
                <a:cubicBezTo>
                  <a:pt x="1843" y="750"/>
                  <a:pt x="1499" y="437"/>
                  <a:pt x="750" y="437"/>
                </a:cubicBezTo>
                <a:cubicBezTo>
                  <a:pt x="469" y="437"/>
                  <a:pt x="469" y="437"/>
                  <a:pt x="469" y="437"/>
                </a:cubicBezTo>
                <a:cubicBezTo>
                  <a:pt x="0" y="437"/>
                  <a:pt x="0" y="437"/>
                  <a:pt x="0" y="437"/>
                </a:cubicBezTo>
                <a:cubicBezTo>
                  <a:pt x="0" y="0"/>
                  <a:pt x="0" y="0"/>
                  <a:pt x="0" y="0"/>
                </a:cubicBezTo>
                <a:lnTo>
                  <a:pt x="750" y="0"/>
                </a:lnTo>
              </a:path>
            </a:pathLst>
          </a:custGeom>
          <a:solidFill>
            <a:schemeClr val="accent5"/>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121893" tIns="60946" rIns="121893" bIns="60946" anchor="ctr"/>
          <a:lstStyle/>
          <a:p>
            <a:endParaRPr lang="en-US" sz="1200" dirty="0"/>
          </a:p>
        </p:txBody>
      </p:sp>
      <p:sp>
        <p:nvSpPr>
          <p:cNvPr id="8" name="Freeform 3"/>
          <p:cNvSpPr>
            <a:spLocks noChangeArrowheads="1"/>
          </p:cNvSpPr>
          <p:nvPr/>
        </p:nvSpPr>
        <p:spPr bwMode="auto">
          <a:xfrm rot="5400000">
            <a:off x="6364061" y="2118835"/>
            <a:ext cx="1828213" cy="1596693"/>
          </a:xfrm>
          <a:custGeom>
            <a:avLst/>
            <a:gdLst>
              <a:gd name="T0" fmla="*/ 2657 w 3532"/>
              <a:gd name="T1" fmla="*/ 0 h 2437"/>
              <a:gd name="T2" fmla="*/ 2657 w 3532"/>
              <a:gd name="T3" fmla="*/ 0 h 2437"/>
              <a:gd name="T4" fmla="*/ 2657 w 3532"/>
              <a:gd name="T5" fmla="*/ 406 h 2437"/>
              <a:gd name="T6" fmla="*/ 2188 w 3532"/>
              <a:gd name="T7" fmla="*/ 406 h 2437"/>
              <a:gd name="T8" fmla="*/ 1469 w 3532"/>
              <a:gd name="T9" fmla="*/ 406 h 2437"/>
              <a:gd name="T10" fmla="*/ 375 w 3532"/>
              <a:gd name="T11" fmla="*/ 1187 h 2437"/>
              <a:gd name="T12" fmla="*/ 1469 w 3532"/>
              <a:gd name="T13" fmla="*/ 2000 h 2437"/>
              <a:gd name="T14" fmla="*/ 1750 w 3532"/>
              <a:gd name="T15" fmla="*/ 2000 h 2437"/>
              <a:gd name="T16" fmla="*/ 1750 w 3532"/>
              <a:gd name="T17" fmla="*/ 2436 h 2437"/>
              <a:gd name="T18" fmla="*/ 3531 w 3532"/>
              <a:gd name="T19" fmla="*/ 2436 h 2437"/>
              <a:gd name="T20" fmla="*/ 1500 w 3532"/>
              <a:gd name="T21" fmla="*/ 2436 h 2437"/>
              <a:gd name="T22" fmla="*/ 0 w 3532"/>
              <a:gd name="T23" fmla="*/ 1187 h 2437"/>
              <a:gd name="T24" fmla="*/ 1469 w 3532"/>
              <a:gd name="T25" fmla="*/ 0 h 2437"/>
              <a:gd name="T26" fmla="*/ 2657 w 3532"/>
              <a:gd name="T27" fmla="*/ 0 h 24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32" h="2437">
                <a:moveTo>
                  <a:pt x="2657" y="0"/>
                </a:moveTo>
                <a:lnTo>
                  <a:pt x="2657" y="0"/>
                </a:lnTo>
                <a:cubicBezTo>
                  <a:pt x="2657" y="406"/>
                  <a:pt x="2657" y="406"/>
                  <a:pt x="2657" y="406"/>
                </a:cubicBezTo>
                <a:cubicBezTo>
                  <a:pt x="2188" y="406"/>
                  <a:pt x="2188" y="406"/>
                  <a:pt x="2188" y="406"/>
                </a:cubicBezTo>
                <a:cubicBezTo>
                  <a:pt x="1469" y="406"/>
                  <a:pt x="1469" y="406"/>
                  <a:pt x="1469" y="406"/>
                </a:cubicBezTo>
                <a:cubicBezTo>
                  <a:pt x="688" y="406"/>
                  <a:pt x="375" y="750"/>
                  <a:pt x="375" y="1187"/>
                </a:cubicBezTo>
                <a:cubicBezTo>
                  <a:pt x="375" y="1687"/>
                  <a:pt x="719" y="2000"/>
                  <a:pt x="1469" y="2000"/>
                </a:cubicBezTo>
                <a:cubicBezTo>
                  <a:pt x="1750" y="2000"/>
                  <a:pt x="1750" y="2000"/>
                  <a:pt x="1750" y="2000"/>
                </a:cubicBezTo>
                <a:cubicBezTo>
                  <a:pt x="1750" y="2436"/>
                  <a:pt x="1750" y="2436"/>
                  <a:pt x="1750" y="2436"/>
                </a:cubicBezTo>
                <a:cubicBezTo>
                  <a:pt x="3531" y="2436"/>
                  <a:pt x="3531" y="2436"/>
                  <a:pt x="3531" y="2436"/>
                </a:cubicBezTo>
                <a:cubicBezTo>
                  <a:pt x="1500" y="2436"/>
                  <a:pt x="1500" y="2436"/>
                  <a:pt x="1500" y="2436"/>
                </a:cubicBezTo>
                <a:cubicBezTo>
                  <a:pt x="438" y="2436"/>
                  <a:pt x="0" y="1906"/>
                  <a:pt x="0" y="1187"/>
                </a:cubicBezTo>
                <a:cubicBezTo>
                  <a:pt x="0" y="500"/>
                  <a:pt x="407" y="0"/>
                  <a:pt x="1469" y="0"/>
                </a:cubicBezTo>
                <a:lnTo>
                  <a:pt x="2657" y="0"/>
                </a:lnTo>
              </a:path>
            </a:pathLst>
          </a:custGeom>
          <a:solidFill>
            <a:schemeClr val="accent4"/>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121893" tIns="60946" rIns="121893" bIns="60946" anchor="ctr"/>
          <a:lstStyle/>
          <a:p>
            <a:endParaRPr lang="en-US" sz="1200" dirty="0"/>
          </a:p>
        </p:txBody>
      </p:sp>
      <p:sp>
        <p:nvSpPr>
          <p:cNvPr id="9" name="Freeform 4"/>
          <p:cNvSpPr>
            <a:spLocks noChangeArrowheads="1"/>
          </p:cNvSpPr>
          <p:nvPr/>
        </p:nvSpPr>
        <p:spPr bwMode="auto">
          <a:xfrm rot="5400000">
            <a:off x="5051095" y="3006859"/>
            <a:ext cx="1812237" cy="1616905"/>
          </a:xfrm>
          <a:custGeom>
            <a:avLst/>
            <a:gdLst>
              <a:gd name="T0" fmla="*/ 2062 w 3500"/>
              <a:gd name="T1" fmla="*/ 0 h 2469"/>
              <a:gd name="T2" fmla="*/ 2062 w 3500"/>
              <a:gd name="T3" fmla="*/ 0 h 2469"/>
              <a:gd name="T4" fmla="*/ 3499 w 3500"/>
              <a:gd name="T5" fmla="*/ 1186 h 2469"/>
              <a:gd name="T6" fmla="*/ 2031 w 3500"/>
              <a:gd name="T7" fmla="*/ 2468 h 2469"/>
              <a:gd name="T8" fmla="*/ 0 w 3500"/>
              <a:gd name="T9" fmla="*/ 2468 h 2469"/>
              <a:gd name="T10" fmla="*/ 1781 w 3500"/>
              <a:gd name="T11" fmla="*/ 2468 h 2469"/>
              <a:gd name="T12" fmla="*/ 1781 w 3500"/>
              <a:gd name="T13" fmla="*/ 2030 h 2469"/>
              <a:gd name="T14" fmla="*/ 2062 w 3500"/>
              <a:gd name="T15" fmla="*/ 2030 h 2469"/>
              <a:gd name="T16" fmla="*/ 3156 w 3500"/>
              <a:gd name="T17" fmla="*/ 1218 h 2469"/>
              <a:gd name="T18" fmla="*/ 2062 w 3500"/>
              <a:gd name="T19" fmla="*/ 436 h 2469"/>
              <a:gd name="T20" fmla="*/ 1781 w 3500"/>
              <a:gd name="T21" fmla="*/ 436 h 2469"/>
              <a:gd name="T22" fmla="*/ 0 w 3500"/>
              <a:gd name="T23" fmla="*/ 436 h 2469"/>
              <a:gd name="T24" fmla="*/ 0 w 3500"/>
              <a:gd name="T25" fmla="*/ 0 h 2469"/>
              <a:gd name="T26" fmla="*/ 2062 w 3500"/>
              <a:gd name="T27" fmla="*/ 0 h 2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00" h="2469">
                <a:moveTo>
                  <a:pt x="2062" y="0"/>
                </a:moveTo>
                <a:lnTo>
                  <a:pt x="2062" y="0"/>
                </a:lnTo>
                <a:cubicBezTo>
                  <a:pt x="3093" y="0"/>
                  <a:pt x="3499" y="530"/>
                  <a:pt x="3499" y="1186"/>
                </a:cubicBezTo>
                <a:cubicBezTo>
                  <a:pt x="3499" y="1905"/>
                  <a:pt x="3062" y="2468"/>
                  <a:pt x="2031" y="2468"/>
                </a:cubicBezTo>
                <a:cubicBezTo>
                  <a:pt x="0" y="2468"/>
                  <a:pt x="0" y="2468"/>
                  <a:pt x="0" y="2468"/>
                </a:cubicBezTo>
                <a:cubicBezTo>
                  <a:pt x="1781" y="2468"/>
                  <a:pt x="1781" y="2468"/>
                  <a:pt x="1781" y="2468"/>
                </a:cubicBezTo>
                <a:cubicBezTo>
                  <a:pt x="1781" y="2030"/>
                  <a:pt x="1781" y="2030"/>
                  <a:pt x="1781" y="2030"/>
                </a:cubicBezTo>
                <a:cubicBezTo>
                  <a:pt x="2062" y="2030"/>
                  <a:pt x="2062" y="2030"/>
                  <a:pt x="2062" y="2030"/>
                </a:cubicBezTo>
                <a:cubicBezTo>
                  <a:pt x="2812" y="2030"/>
                  <a:pt x="3156" y="1718"/>
                  <a:pt x="3156" y="1218"/>
                </a:cubicBezTo>
                <a:cubicBezTo>
                  <a:pt x="3156" y="780"/>
                  <a:pt x="2812" y="436"/>
                  <a:pt x="2062" y="436"/>
                </a:cubicBezTo>
                <a:cubicBezTo>
                  <a:pt x="1781" y="436"/>
                  <a:pt x="1781" y="436"/>
                  <a:pt x="1781" y="436"/>
                </a:cubicBezTo>
                <a:cubicBezTo>
                  <a:pt x="0" y="436"/>
                  <a:pt x="0" y="436"/>
                  <a:pt x="0" y="436"/>
                </a:cubicBezTo>
                <a:cubicBezTo>
                  <a:pt x="0" y="0"/>
                  <a:pt x="0" y="0"/>
                  <a:pt x="0" y="0"/>
                </a:cubicBezTo>
                <a:lnTo>
                  <a:pt x="2062" y="0"/>
                </a:lnTo>
              </a:path>
            </a:pathLst>
          </a:custGeom>
          <a:solidFill>
            <a:schemeClr val="accent3"/>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121893" tIns="60946" rIns="121893" bIns="60946" anchor="ctr"/>
          <a:lstStyle/>
          <a:p>
            <a:endParaRPr lang="en-US" sz="1200" dirty="0"/>
          </a:p>
        </p:txBody>
      </p:sp>
      <p:sp>
        <p:nvSpPr>
          <p:cNvPr id="10" name="Freeform 5"/>
          <p:cNvSpPr>
            <a:spLocks noChangeArrowheads="1"/>
          </p:cNvSpPr>
          <p:nvPr/>
        </p:nvSpPr>
        <p:spPr bwMode="auto">
          <a:xfrm rot="5400000">
            <a:off x="3402080" y="2441798"/>
            <a:ext cx="2474138" cy="1596693"/>
          </a:xfrm>
          <a:custGeom>
            <a:avLst/>
            <a:gdLst>
              <a:gd name="T0" fmla="*/ 1750 w 4782"/>
              <a:gd name="T1" fmla="*/ 2438 h 2439"/>
              <a:gd name="T2" fmla="*/ 1750 w 4782"/>
              <a:gd name="T3" fmla="*/ 2438 h 2439"/>
              <a:gd name="T4" fmla="*/ 1750 w 4782"/>
              <a:gd name="T5" fmla="*/ 2000 h 2439"/>
              <a:gd name="T6" fmla="*/ 1469 w 4782"/>
              <a:gd name="T7" fmla="*/ 2000 h 2439"/>
              <a:gd name="T8" fmla="*/ 375 w 4782"/>
              <a:gd name="T9" fmla="*/ 1188 h 2439"/>
              <a:gd name="T10" fmla="*/ 1469 w 4782"/>
              <a:gd name="T11" fmla="*/ 438 h 2439"/>
              <a:gd name="T12" fmla="*/ 1750 w 4782"/>
              <a:gd name="T13" fmla="*/ 438 h 2439"/>
              <a:gd name="T14" fmla="*/ 3531 w 4782"/>
              <a:gd name="T15" fmla="*/ 438 h 2439"/>
              <a:gd name="T16" fmla="*/ 3531 w 4782"/>
              <a:gd name="T17" fmla="*/ 0 h 2439"/>
              <a:gd name="T18" fmla="*/ 1469 w 4782"/>
              <a:gd name="T19" fmla="*/ 0 h 2439"/>
              <a:gd name="T20" fmla="*/ 0 w 4782"/>
              <a:gd name="T21" fmla="*/ 1188 h 2439"/>
              <a:gd name="T22" fmla="*/ 1500 w 4782"/>
              <a:gd name="T23" fmla="*/ 2438 h 2439"/>
              <a:gd name="T24" fmla="*/ 4781 w 4782"/>
              <a:gd name="T25" fmla="*/ 2438 h 2439"/>
              <a:gd name="T26" fmla="*/ 1750 w 4782"/>
              <a:gd name="T27" fmla="*/ 2438 h 2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782" h="2439">
                <a:moveTo>
                  <a:pt x="1750" y="2438"/>
                </a:moveTo>
                <a:lnTo>
                  <a:pt x="1750" y="2438"/>
                </a:lnTo>
                <a:cubicBezTo>
                  <a:pt x="1750" y="2000"/>
                  <a:pt x="1750" y="2000"/>
                  <a:pt x="1750" y="2000"/>
                </a:cubicBezTo>
                <a:cubicBezTo>
                  <a:pt x="1469" y="2000"/>
                  <a:pt x="1469" y="2000"/>
                  <a:pt x="1469" y="2000"/>
                </a:cubicBezTo>
                <a:cubicBezTo>
                  <a:pt x="719" y="2000"/>
                  <a:pt x="375" y="1688"/>
                  <a:pt x="375" y="1188"/>
                </a:cubicBezTo>
                <a:cubicBezTo>
                  <a:pt x="375" y="750"/>
                  <a:pt x="688" y="438"/>
                  <a:pt x="1469" y="438"/>
                </a:cubicBezTo>
                <a:cubicBezTo>
                  <a:pt x="1750" y="438"/>
                  <a:pt x="1750" y="438"/>
                  <a:pt x="1750" y="438"/>
                </a:cubicBezTo>
                <a:cubicBezTo>
                  <a:pt x="3531" y="438"/>
                  <a:pt x="3531" y="438"/>
                  <a:pt x="3531" y="438"/>
                </a:cubicBezTo>
                <a:cubicBezTo>
                  <a:pt x="3531" y="0"/>
                  <a:pt x="3531" y="0"/>
                  <a:pt x="3531" y="0"/>
                </a:cubicBezTo>
                <a:cubicBezTo>
                  <a:pt x="1469" y="0"/>
                  <a:pt x="1469" y="0"/>
                  <a:pt x="1469" y="0"/>
                </a:cubicBezTo>
                <a:cubicBezTo>
                  <a:pt x="407" y="0"/>
                  <a:pt x="0" y="500"/>
                  <a:pt x="0" y="1188"/>
                </a:cubicBezTo>
                <a:cubicBezTo>
                  <a:pt x="0" y="1906"/>
                  <a:pt x="438" y="2438"/>
                  <a:pt x="1500" y="2438"/>
                </a:cubicBezTo>
                <a:cubicBezTo>
                  <a:pt x="4781" y="2438"/>
                  <a:pt x="4781" y="2438"/>
                  <a:pt x="4781" y="2438"/>
                </a:cubicBezTo>
                <a:lnTo>
                  <a:pt x="1750" y="2438"/>
                </a:lnTo>
              </a:path>
            </a:pathLst>
          </a:custGeom>
          <a:solidFill>
            <a:schemeClr val="accent2"/>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121893" tIns="60946" rIns="121893" bIns="60946" anchor="ctr"/>
          <a:lstStyle/>
          <a:p>
            <a:endParaRPr lang="en-US" sz="1200" dirty="0"/>
          </a:p>
        </p:txBody>
      </p:sp>
      <p:sp>
        <p:nvSpPr>
          <p:cNvPr id="11" name="Freeform 6"/>
          <p:cNvSpPr>
            <a:spLocks noChangeArrowheads="1"/>
          </p:cNvSpPr>
          <p:nvPr/>
        </p:nvSpPr>
        <p:spPr bwMode="auto">
          <a:xfrm rot="5400000">
            <a:off x="1630953" y="2884750"/>
            <a:ext cx="3380256" cy="1616905"/>
          </a:xfrm>
          <a:custGeom>
            <a:avLst/>
            <a:gdLst>
              <a:gd name="T0" fmla="*/ 5062 w 6532"/>
              <a:gd name="T1" fmla="*/ 0 h 2470"/>
              <a:gd name="T2" fmla="*/ 5062 w 6532"/>
              <a:gd name="T3" fmla="*/ 0 h 2470"/>
              <a:gd name="T4" fmla="*/ 6531 w 6532"/>
              <a:gd name="T5" fmla="*/ 1219 h 2470"/>
              <a:gd name="T6" fmla="*/ 5062 w 6532"/>
              <a:gd name="T7" fmla="*/ 2469 h 2470"/>
              <a:gd name="T8" fmla="*/ 0 w 6532"/>
              <a:gd name="T9" fmla="*/ 2469 h 2470"/>
              <a:gd name="T10" fmla="*/ 0 w 6532"/>
              <a:gd name="T11" fmla="*/ 2031 h 2470"/>
              <a:gd name="T12" fmla="*/ 5062 w 6532"/>
              <a:gd name="T13" fmla="*/ 2031 h 2470"/>
              <a:gd name="T14" fmla="*/ 6156 w 6532"/>
              <a:gd name="T15" fmla="*/ 1219 h 2470"/>
              <a:gd name="T16" fmla="*/ 5062 w 6532"/>
              <a:gd name="T17" fmla="*/ 438 h 2470"/>
              <a:gd name="T18" fmla="*/ 4781 w 6532"/>
              <a:gd name="T19" fmla="*/ 438 h 2470"/>
              <a:gd name="T20" fmla="*/ 1750 w 6532"/>
              <a:gd name="T21" fmla="*/ 438 h 2470"/>
              <a:gd name="T22" fmla="*/ 1750 w 6532"/>
              <a:gd name="T23" fmla="*/ 0 h 2470"/>
              <a:gd name="T24" fmla="*/ 5062 w 6532"/>
              <a:gd name="T25" fmla="*/ 0 h 2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532" h="2470">
                <a:moveTo>
                  <a:pt x="5062" y="0"/>
                </a:moveTo>
                <a:lnTo>
                  <a:pt x="5062" y="0"/>
                </a:lnTo>
                <a:cubicBezTo>
                  <a:pt x="6124" y="0"/>
                  <a:pt x="6531" y="531"/>
                  <a:pt x="6531" y="1219"/>
                </a:cubicBezTo>
                <a:cubicBezTo>
                  <a:pt x="6531" y="1937"/>
                  <a:pt x="6093" y="2469"/>
                  <a:pt x="5062" y="2469"/>
                </a:cubicBezTo>
                <a:cubicBezTo>
                  <a:pt x="0" y="2469"/>
                  <a:pt x="0" y="2469"/>
                  <a:pt x="0" y="2469"/>
                </a:cubicBezTo>
                <a:cubicBezTo>
                  <a:pt x="0" y="2031"/>
                  <a:pt x="0" y="2031"/>
                  <a:pt x="0" y="2031"/>
                </a:cubicBezTo>
                <a:cubicBezTo>
                  <a:pt x="5062" y="2031"/>
                  <a:pt x="5062" y="2031"/>
                  <a:pt x="5062" y="2031"/>
                </a:cubicBezTo>
                <a:cubicBezTo>
                  <a:pt x="5843" y="2031"/>
                  <a:pt x="6156" y="1719"/>
                  <a:pt x="6156" y="1219"/>
                </a:cubicBezTo>
                <a:cubicBezTo>
                  <a:pt x="6156" y="781"/>
                  <a:pt x="5843" y="438"/>
                  <a:pt x="5062" y="438"/>
                </a:cubicBezTo>
                <a:cubicBezTo>
                  <a:pt x="4781" y="438"/>
                  <a:pt x="4781" y="438"/>
                  <a:pt x="4781" y="438"/>
                </a:cubicBezTo>
                <a:cubicBezTo>
                  <a:pt x="1750" y="438"/>
                  <a:pt x="1750" y="438"/>
                  <a:pt x="1750" y="438"/>
                </a:cubicBezTo>
                <a:cubicBezTo>
                  <a:pt x="1750" y="0"/>
                  <a:pt x="1750" y="0"/>
                  <a:pt x="1750" y="0"/>
                </a:cubicBezTo>
                <a:lnTo>
                  <a:pt x="5062" y="0"/>
                </a:lnTo>
              </a:path>
            </a:pathLst>
          </a:custGeom>
          <a:solidFill>
            <a:schemeClr val="accent1"/>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121893" tIns="60946" rIns="121893" bIns="60946" anchor="ctr"/>
          <a:lstStyle/>
          <a:p>
            <a:endParaRPr lang="en-US" sz="1200" dirty="0"/>
          </a:p>
        </p:txBody>
      </p:sp>
      <p:sp>
        <p:nvSpPr>
          <p:cNvPr id="13" name="Oval 12"/>
          <p:cNvSpPr/>
          <p:nvPr/>
        </p:nvSpPr>
        <p:spPr>
          <a:xfrm>
            <a:off x="2975689" y="4213304"/>
            <a:ext cx="773349" cy="773550"/>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91402" tIns="45700" rIns="91402" bIns="45700" rtlCol="0" anchor="ctr"/>
          <a:lstStyle/>
          <a:p>
            <a:pPr algn="ctr"/>
            <a:endParaRPr lang="en-US" sz="1200" dirty="0"/>
          </a:p>
        </p:txBody>
      </p:sp>
      <p:sp>
        <p:nvSpPr>
          <p:cNvPr id="16" name="Oval 15"/>
          <p:cNvSpPr/>
          <p:nvPr/>
        </p:nvSpPr>
        <p:spPr>
          <a:xfrm>
            <a:off x="4297311" y="2420466"/>
            <a:ext cx="773349" cy="773550"/>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91402" tIns="45700" rIns="91402" bIns="45700" rtlCol="0" anchor="ctr"/>
          <a:lstStyle/>
          <a:p>
            <a:pPr algn="ctr"/>
            <a:endParaRPr lang="en-US" sz="1200" dirty="0"/>
          </a:p>
        </p:txBody>
      </p:sp>
      <p:sp>
        <p:nvSpPr>
          <p:cNvPr id="19" name="Oval 18"/>
          <p:cNvSpPr/>
          <p:nvPr/>
        </p:nvSpPr>
        <p:spPr>
          <a:xfrm>
            <a:off x="5617572" y="3627450"/>
            <a:ext cx="773349" cy="773550"/>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91402" tIns="45700" rIns="91402" bIns="45700" rtlCol="0" anchor="ctr"/>
          <a:lstStyle/>
          <a:p>
            <a:pPr algn="ctr"/>
            <a:endParaRPr lang="en-US" sz="1200" dirty="0"/>
          </a:p>
        </p:txBody>
      </p:sp>
      <p:sp>
        <p:nvSpPr>
          <p:cNvPr id="25" name="Oval 24"/>
          <p:cNvSpPr/>
          <p:nvPr/>
        </p:nvSpPr>
        <p:spPr>
          <a:xfrm>
            <a:off x="9578403" y="2420466"/>
            <a:ext cx="773349" cy="773550"/>
          </a:xfrm>
          <a:prstGeom prst="ellipse">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lIns="91402" tIns="45700" rIns="91402" bIns="45700" rtlCol="0" anchor="ctr"/>
          <a:lstStyle/>
          <a:p>
            <a:pPr algn="ctr"/>
            <a:endParaRPr lang="en-US" sz="1200" dirty="0"/>
          </a:p>
        </p:txBody>
      </p:sp>
      <p:sp>
        <p:nvSpPr>
          <p:cNvPr id="28" name="Oval 27"/>
          <p:cNvSpPr/>
          <p:nvPr/>
        </p:nvSpPr>
        <p:spPr>
          <a:xfrm>
            <a:off x="8276767" y="3184603"/>
            <a:ext cx="773349" cy="773550"/>
          </a:xfrm>
          <a:prstGeom prst="ellipse">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91402" tIns="45700" rIns="91402" bIns="45700" rtlCol="0" anchor="ctr"/>
          <a:lstStyle/>
          <a:p>
            <a:pPr algn="ctr"/>
            <a:endParaRPr lang="en-US" sz="1200" dirty="0"/>
          </a:p>
        </p:txBody>
      </p:sp>
      <p:sp>
        <p:nvSpPr>
          <p:cNvPr id="31" name="Oval 30"/>
          <p:cNvSpPr/>
          <p:nvPr/>
        </p:nvSpPr>
        <p:spPr>
          <a:xfrm>
            <a:off x="1641359" y="2034432"/>
            <a:ext cx="773349" cy="773550"/>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91402" tIns="45700" rIns="91402" bIns="45700" rtlCol="0" anchor="ctr"/>
          <a:lstStyle/>
          <a:p>
            <a:pPr algn="ctr"/>
            <a:endParaRPr lang="en-US" sz="1200" dirty="0"/>
          </a:p>
        </p:txBody>
      </p:sp>
      <p:sp>
        <p:nvSpPr>
          <p:cNvPr id="33" name="TextBox 32"/>
          <p:cNvSpPr txBox="1"/>
          <p:nvPr/>
        </p:nvSpPr>
        <p:spPr>
          <a:xfrm>
            <a:off x="1501012" y="2849115"/>
            <a:ext cx="1043131" cy="353887"/>
          </a:xfrm>
          <a:prstGeom prst="rect">
            <a:avLst/>
          </a:prstGeom>
          <a:noFill/>
        </p:spPr>
        <p:txBody>
          <a:bodyPr vert="horz" wrap="square" lIns="121866" tIns="60932" rIns="121866" bIns="60932" rtlCol="0">
            <a:spAutoFit/>
          </a:bodyPr>
          <a:lstStyle/>
          <a:p>
            <a:pPr algn="ctr"/>
            <a:r>
              <a:rPr lang="en-US" sz="1500" dirty="0" smtClean="0">
                <a:latin typeface="Lato Regular"/>
                <a:cs typeface="Lato Regular"/>
              </a:rPr>
              <a:t>Bắt đầu</a:t>
            </a:r>
            <a:endParaRPr lang="en-US" sz="1500" dirty="0">
              <a:latin typeface="Lato Regular"/>
              <a:cs typeface="Lato Regular"/>
            </a:endParaRPr>
          </a:p>
        </p:txBody>
      </p:sp>
      <p:sp>
        <p:nvSpPr>
          <p:cNvPr id="34" name="TextBox 33"/>
          <p:cNvSpPr txBox="1"/>
          <p:nvPr/>
        </p:nvSpPr>
        <p:spPr>
          <a:xfrm>
            <a:off x="2758470" y="3807232"/>
            <a:ext cx="1161523" cy="338498"/>
          </a:xfrm>
          <a:prstGeom prst="rect">
            <a:avLst/>
          </a:prstGeom>
          <a:noFill/>
        </p:spPr>
        <p:txBody>
          <a:bodyPr vert="horz" wrap="square" lIns="121866" tIns="60932" rIns="121866" bIns="60932" rtlCol="0">
            <a:spAutoFit/>
          </a:bodyPr>
          <a:lstStyle/>
          <a:p>
            <a:pPr algn="ctr"/>
            <a:r>
              <a:rPr lang="en-US" sz="1400" dirty="0" smtClean="0">
                <a:latin typeface="Lato Regular"/>
                <a:cs typeface="Lato Regular"/>
              </a:rPr>
              <a:t>Đặt vấn đề</a:t>
            </a:r>
            <a:endParaRPr lang="en-US" sz="1400" dirty="0">
              <a:latin typeface="Lato Regular"/>
              <a:cs typeface="Lato Regular"/>
            </a:endParaRPr>
          </a:p>
        </p:txBody>
      </p:sp>
      <p:sp>
        <p:nvSpPr>
          <p:cNvPr id="35" name="TextBox 34"/>
          <p:cNvSpPr txBox="1"/>
          <p:nvPr/>
        </p:nvSpPr>
        <p:spPr>
          <a:xfrm>
            <a:off x="5462324" y="3100450"/>
            <a:ext cx="1042327" cy="553941"/>
          </a:xfrm>
          <a:prstGeom prst="rect">
            <a:avLst/>
          </a:prstGeom>
          <a:noFill/>
        </p:spPr>
        <p:txBody>
          <a:bodyPr vert="horz" wrap="square" lIns="121866" tIns="60932" rIns="121866" bIns="60932" rtlCol="0">
            <a:spAutoFit/>
          </a:bodyPr>
          <a:lstStyle/>
          <a:p>
            <a:pPr algn="ctr"/>
            <a:r>
              <a:rPr lang="en-US" sz="1400" dirty="0" smtClean="0">
                <a:latin typeface="Lato Regular"/>
                <a:cs typeface="Lato Regular"/>
              </a:rPr>
              <a:t>Tìm hiểu thuật toán</a:t>
            </a:r>
            <a:endParaRPr lang="en-US" sz="1400" dirty="0">
              <a:latin typeface="Lato Regular"/>
              <a:cs typeface="Lato Regular"/>
            </a:endParaRPr>
          </a:p>
        </p:txBody>
      </p:sp>
      <p:sp>
        <p:nvSpPr>
          <p:cNvPr id="36" name="TextBox 35"/>
          <p:cNvSpPr txBox="1"/>
          <p:nvPr/>
        </p:nvSpPr>
        <p:spPr>
          <a:xfrm>
            <a:off x="4170313" y="3261160"/>
            <a:ext cx="1019226" cy="553941"/>
          </a:xfrm>
          <a:prstGeom prst="rect">
            <a:avLst/>
          </a:prstGeom>
          <a:noFill/>
        </p:spPr>
        <p:txBody>
          <a:bodyPr vert="horz" wrap="square" lIns="121866" tIns="60932" rIns="121866" bIns="60932" rtlCol="0">
            <a:spAutoFit/>
          </a:bodyPr>
          <a:lstStyle/>
          <a:p>
            <a:pPr algn="ctr"/>
            <a:r>
              <a:rPr lang="en-US" sz="1400" dirty="0" smtClean="0">
                <a:latin typeface="Lato Regular"/>
                <a:cs typeface="Lato Regular"/>
              </a:rPr>
              <a:t>Chuẩn bị dữ liệu</a:t>
            </a:r>
            <a:endParaRPr lang="en-US" sz="1400" dirty="0">
              <a:latin typeface="Lato Regular"/>
              <a:cs typeface="Lato Regular"/>
            </a:endParaRPr>
          </a:p>
        </p:txBody>
      </p:sp>
      <p:sp>
        <p:nvSpPr>
          <p:cNvPr id="37" name="TextBox 36"/>
          <p:cNvSpPr txBox="1"/>
          <p:nvPr/>
        </p:nvSpPr>
        <p:spPr>
          <a:xfrm>
            <a:off x="6806441" y="3258510"/>
            <a:ext cx="1045212" cy="553941"/>
          </a:xfrm>
          <a:prstGeom prst="rect">
            <a:avLst/>
          </a:prstGeom>
          <a:noFill/>
        </p:spPr>
        <p:txBody>
          <a:bodyPr vert="horz" wrap="square" lIns="121866" tIns="60932" rIns="121866" bIns="60932" rtlCol="0">
            <a:spAutoFit/>
          </a:bodyPr>
          <a:lstStyle/>
          <a:p>
            <a:pPr algn="ctr"/>
            <a:r>
              <a:rPr lang="en-US" sz="1400" dirty="0" smtClean="0">
                <a:latin typeface="Lato Regular"/>
                <a:cs typeface="Lato Regular"/>
              </a:rPr>
              <a:t>Training model</a:t>
            </a:r>
            <a:endParaRPr lang="en-US" sz="1400" dirty="0">
              <a:latin typeface="Lato Regular"/>
              <a:cs typeface="Lato Regular"/>
            </a:endParaRPr>
          </a:p>
        </p:txBody>
      </p:sp>
      <p:sp>
        <p:nvSpPr>
          <p:cNvPr id="38" name="TextBox 37"/>
          <p:cNvSpPr txBox="1"/>
          <p:nvPr/>
        </p:nvSpPr>
        <p:spPr>
          <a:xfrm>
            <a:off x="8113048" y="2790982"/>
            <a:ext cx="1042328" cy="338498"/>
          </a:xfrm>
          <a:prstGeom prst="rect">
            <a:avLst/>
          </a:prstGeom>
          <a:noFill/>
        </p:spPr>
        <p:txBody>
          <a:bodyPr vert="horz" wrap="square" lIns="121866" tIns="60932" rIns="121866" bIns="60932" rtlCol="0">
            <a:spAutoFit/>
          </a:bodyPr>
          <a:lstStyle/>
          <a:p>
            <a:pPr algn="ctr"/>
            <a:r>
              <a:rPr lang="en-US" sz="1400" dirty="0" smtClean="0">
                <a:latin typeface="Lato Regular"/>
                <a:cs typeface="Lato Regular"/>
              </a:rPr>
              <a:t>Testing</a:t>
            </a:r>
            <a:endParaRPr lang="en-US" sz="1400" dirty="0">
              <a:latin typeface="Lato Regular"/>
              <a:cs typeface="Lato Regular"/>
            </a:endParaRPr>
          </a:p>
        </p:txBody>
      </p:sp>
      <p:sp>
        <p:nvSpPr>
          <p:cNvPr id="39" name="TextBox 38"/>
          <p:cNvSpPr txBox="1"/>
          <p:nvPr/>
        </p:nvSpPr>
        <p:spPr>
          <a:xfrm>
            <a:off x="9448348" y="3303394"/>
            <a:ext cx="1132373" cy="353887"/>
          </a:xfrm>
          <a:prstGeom prst="rect">
            <a:avLst/>
          </a:prstGeom>
          <a:noFill/>
        </p:spPr>
        <p:txBody>
          <a:bodyPr vert="horz" wrap="square" lIns="121866" tIns="60932" rIns="121866" bIns="60932" rtlCol="0">
            <a:spAutoFit/>
          </a:bodyPr>
          <a:lstStyle/>
          <a:p>
            <a:pPr algn="ctr"/>
            <a:r>
              <a:rPr lang="en-US" sz="1500" dirty="0" smtClean="0">
                <a:latin typeface="Lato Regular"/>
                <a:cs typeface="Lato Regular"/>
              </a:rPr>
              <a:t>Kết thúc</a:t>
            </a:r>
            <a:endParaRPr lang="en-US" sz="1500" dirty="0">
              <a:latin typeface="Lato Regular"/>
              <a:cs typeface="Lato Regular"/>
            </a:endParaRPr>
          </a:p>
        </p:txBody>
      </p:sp>
      <p:sp>
        <p:nvSpPr>
          <p:cNvPr id="40" name="AutoShape 82"/>
          <p:cNvSpPr>
            <a:spLocks/>
          </p:cNvSpPr>
          <p:nvPr/>
        </p:nvSpPr>
        <p:spPr bwMode="auto">
          <a:xfrm>
            <a:off x="7172166" y="2660397"/>
            <a:ext cx="294116" cy="29419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3767" y="5419"/>
                </a:moveTo>
                <a:cubicBezTo>
                  <a:pt x="4051" y="5419"/>
                  <a:pt x="4271" y="5505"/>
                  <a:pt x="4428" y="5687"/>
                </a:cubicBezTo>
                <a:cubicBezTo>
                  <a:pt x="4586" y="5865"/>
                  <a:pt x="4701" y="6078"/>
                  <a:pt x="4766" y="6326"/>
                </a:cubicBezTo>
                <a:cubicBezTo>
                  <a:pt x="4835" y="6574"/>
                  <a:pt x="4879" y="6836"/>
                  <a:pt x="4893" y="7106"/>
                </a:cubicBezTo>
                <a:cubicBezTo>
                  <a:pt x="4910" y="7377"/>
                  <a:pt x="4917" y="7596"/>
                  <a:pt x="4917" y="7760"/>
                </a:cubicBezTo>
                <a:lnTo>
                  <a:pt x="4917" y="9856"/>
                </a:lnTo>
                <a:cubicBezTo>
                  <a:pt x="4809" y="9928"/>
                  <a:pt x="4720" y="10015"/>
                  <a:pt x="4646" y="10110"/>
                </a:cubicBezTo>
                <a:cubicBezTo>
                  <a:pt x="4574" y="10208"/>
                  <a:pt x="4468" y="10257"/>
                  <a:pt x="4329" y="10257"/>
                </a:cubicBezTo>
                <a:lnTo>
                  <a:pt x="561" y="10257"/>
                </a:lnTo>
                <a:cubicBezTo>
                  <a:pt x="439" y="10257"/>
                  <a:pt x="338" y="10208"/>
                  <a:pt x="256" y="10110"/>
                </a:cubicBezTo>
                <a:cubicBezTo>
                  <a:pt x="177" y="10015"/>
                  <a:pt x="93" y="9928"/>
                  <a:pt x="0" y="9856"/>
                </a:cubicBezTo>
                <a:lnTo>
                  <a:pt x="0" y="7760"/>
                </a:lnTo>
                <a:cubicBezTo>
                  <a:pt x="0" y="7596"/>
                  <a:pt x="4" y="7377"/>
                  <a:pt x="12" y="7106"/>
                </a:cubicBezTo>
                <a:cubicBezTo>
                  <a:pt x="19" y="6836"/>
                  <a:pt x="57" y="6574"/>
                  <a:pt x="124" y="6326"/>
                </a:cubicBezTo>
                <a:cubicBezTo>
                  <a:pt x="196" y="6078"/>
                  <a:pt x="309" y="5865"/>
                  <a:pt x="465" y="5687"/>
                </a:cubicBezTo>
                <a:cubicBezTo>
                  <a:pt x="624" y="5508"/>
                  <a:pt x="842" y="5419"/>
                  <a:pt x="1123" y="5419"/>
                </a:cubicBezTo>
                <a:cubicBezTo>
                  <a:pt x="782" y="5151"/>
                  <a:pt x="508" y="4803"/>
                  <a:pt x="304" y="4377"/>
                </a:cubicBezTo>
                <a:cubicBezTo>
                  <a:pt x="103" y="3950"/>
                  <a:pt x="0" y="3469"/>
                  <a:pt x="0" y="2937"/>
                </a:cubicBezTo>
                <a:cubicBezTo>
                  <a:pt x="0" y="2539"/>
                  <a:pt x="64" y="2162"/>
                  <a:pt x="189" y="1805"/>
                </a:cubicBezTo>
                <a:cubicBezTo>
                  <a:pt x="316" y="1448"/>
                  <a:pt x="491" y="1134"/>
                  <a:pt x="717" y="861"/>
                </a:cubicBezTo>
                <a:cubicBezTo>
                  <a:pt x="943" y="590"/>
                  <a:pt x="1207" y="380"/>
                  <a:pt x="1504" y="227"/>
                </a:cubicBezTo>
                <a:cubicBezTo>
                  <a:pt x="1804" y="77"/>
                  <a:pt x="2119" y="0"/>
                  <a:pt x="2445" y="0"/>
                </a:cubicBezTo>
                <a:cubicBezTo>
                  <a:pt x="2793" y="0"/>
                  <a:pt x="3115" y="77"/>
                  <a:pt x="3412" y="227"/>
                </a:cubicBezTo>
                <a:cubicBezTo>
                  <a:pt x="3712" y="380"/>
                  <a:pt x="3969" y="590"/>
                  <a:pt x="4188" y="861"/>
                </a:cubicBezTo>
                <a:cubicBezTo>
                  <a:pt x="4406" y="1134"/>
                  <a:pt x="4584" y="1448"/>
                  <a:pt x="4716" y="1805"/>
                </a:cubicBezTo>
                <a:cubicBezTo>
                  <a:pt x="4850" y="2162"/>
                  <a:pt x="4917" y="2539"/>
                  <a:pt x="4917" y="2937"/>
                </a:cubicBezTo>
                <a:cubicBezTo>
                  <a:pt x="4917" y="3458"/>
                  <a:pt x="4814" y="3939"/>
                  <a:pt x="4603" y="4371"/>
                </a:cubicBezTo>
                <a:cubicBezTo>
                  <a:pt x="4392" y="4800"/>
                  <a:pt x="4115" y="5151"/>
                  <a:pt x="3767" y="5419"/>
                </a:cubicBezTo>
                <a:moveTo>
                  <a:pt x="18165" y="12062"/>
                </a:moveTo>
                <a:cubicBezTo>
                  <a:pt x="18672" y="12604"/>
                  <a:pt x="19070" y="13142"/>
                  <a:pt x="19356" y="13669"/>
                </a:cubicBezTo>
                <a:cubicBezTo>
                  <a:pt x="19641" y="14196"/>
                  <a:pt x="19788" y="14801"/>
                  <a:pt x="19788" y="15480"/>
                </a:cubicBezTo>
                <a:lnTo>
                  <a:pt x="19788" y="20816"/>
                </a:lnTo>
                <a:cubicBezTo>
                  <a:pt x="19694" y="20868"/>
                  <a:pt x="19620" y="20931"/>
                  <a:pt x="19557" y="20995"/>
                </a:cubicBezTo>
                <a:cubicBezTo>
                  <a:pt x="19497" y="21061"/>
                  <a:pt x="19425" y="21122"/>
                  <a:pt x="19344" y="21191"/>
                </a:cubicBezTo>
                <a:cubicBezTo>
                  <a:pt x="19262" y="21251"/>
                  <a:pt x="19173" y="21317"/>
                  <a:pt x="19075" y="21386"/>
                </a:cubicBezTo>
                <a:cubicBezTo>
                  <a:pt x="18976" y="21455"/>
                  <a:pt x="18835" y="21528"/>
                  <a:pt x="18662" y="21599"/>
                </a:cubicBezTo>
                <a:lnTo>
                  <a:pt x="2942" y="21599"/>
                </a:lnTo>
                <a:cubicBezTo>
                  <a:pt x="2675" y="21599"/>
                  <a:pt x="2467" y="21499"/>
                  <a:pt x="2318" y="21291"/>
                </a:cubicBezTo>
                <a:cubicBezTo>
                  <a:pt x="2167" y="21081"/>
                  <a:pt x="2003" y="20926"/>
                  <a:pt x="1819" y="20816"/>
                </a:cubicBezTo>
                <a:lnTo>
                  <a:pt x="1819" y="15480"/>
                </a:lnTo>
                <a:cubicBezTo>
                  <a:pt x="1819" y="14763"/>
                  <a:pt x="1989" y="14127"/>
                  <a:pt x="2335" y="13571"/>
                </a:cubicBezTo>
                <a:cubicBezTo>
                  <a:pt x="2678" y="13018"/>
                  <a:pt x="3052" y="12511"/>
                  <a:pt x="3460" y="12062"/>
                </a:cubicBezTo>
                <a:cubicBezTo>
                  <a:pt x="3535" y="11970"/>
                  <a:pt x="3633" y="11869"/>
                  <a:pt x="3753" y="11766"/>
                </a:cubicBezTo>
                <a:cubicBezTo>
                  <a:pt x="3873" y="11659"/>
                  <a:pt x="4000" y="11590"/>
                  <a:pt x="4137" y="11553"/>
                </a:cubicBezTo>
                <a:cubicBezTo>
                  <a:pt x="4276" y="11495"/>
                  <a:pt x="4432" y="11466"/>
                  <a:pt x="4610" y="11455"/>
                </a:cubicBezTo>
                <a:cubicBezTo>
                  <a:pt x="4785" y="11446"/>
                  <a:pt x="4956" y="11423"/>
                  <a:pt x="5126" y="11388"/>
                </a:cubicBezTo>
                <a:cubicBezTo>
                  <a:pt x="5594" y="11299"/>
                  <a:pt x="6091" y="11210"/>
                  <a:pt x="6621" y="11121"/>
                </a:cubicBezTo>
                <a:cubicBezTo>
                  <a:pt x="7149" y="11034"/>
                  <a:pt x="7665" y="10945"/>
                  <a:pt x="8172" y="10853"/>
                </a:cubicBezTo>
                <a:cubicBezTo>
                  <a:pt x="7483" y="10326"/>
                  <a:pt x="6928" y="9632"/>
                  <a:pt x="6513" y="8762"/>
                </a:cubicBezTo>
                <a:cubicBezTo>
                  <a:pt x="6093" y="7896"/>
                  <a:pt x="5884" y="6940"/>
                  <a:pt x="5884" y="5903"/>
                </a:cubicBezTo>
                <a:cubicBezTo>
                  <a:pt x="5884" y="5097"/>
                  <a:pt x="6016" y="4331"/>
                  <a:pt x="6275" y="3608"/>
                </a:cubicBezTo>
                <a:cubicBezTo>
                  <a:pt x="6535" y="2885"/>
                  <a:pt x="6887" y="2260"/>
                  <a:pt x="7331" y="1733"/>
                </a:cubicBezTo>
                <a:cubicBezTo>
                  <a:pt x="7778" y="1203"/>
                  <a:pt x="8299" y="786"/>
                  <a:pt x="8894" y="472"/>
                </a:cubicBezTo>
                <a:cubicBezTo>
                  <a:pt x="9494" y="158"/>
                  <a:pt x="10125" y="3"/>
                  <a:pt x="10802" y="3"/>
                </a:cubicBezTo>
                <a:cubicBezTo>
                  <a:pt x="11476" y="3"/>
                  <a:pt x="12112" y="158"/>
                  <a:pt x="12710" y="472"/>
                </a:cubicBezTo>
                <a:cubicBezTo>
                  <a:pt x="13307" y="786"/>
                  <a:pt x="13826" y="1203"/>
                  <a:pt x="14272" y="1733"/>
                </a:cubicBezTo>
                <a:cubicBezTo>
                  <a:pt x="14716" y="2260"/>
                  <a:pt x="15067" y="2885"/>
                  <a:pt x="15328" y="3608"/>
                </a:cubicBezTo>
                <a:cubicBezTo>
                  <a:pt x="15590" y="4331"/>
                  <a:pt x="15719" y="5097"/>
                  <a:pt x="15719" y="5903"/>
                </a:cubicBezTo>
                <a:cubicBezTo>
                  <a:pt x="15719" y="6939"/>
                  <a:pt x="15513" y="7890"/>
                  <a:pt x="15100" y="8757"/>
                </a:cubicBezTo>
                <a:cubicBezTo>
                  <a:pt x="14685" y="9620"/>
                  <a:pt x="14128" y="10320"/>
                  <a:pt x="13432" y="10853"/>
                </a:cubicBezTo>
                <a:cubicBezTo>
                  <a:pt x="13936" y="10945"/>
                  <a:pt x="14452" y="11031"/>
                  <a:pt x="14978" y="11115"/>
                </a:cubicBezTo>
                <a:cubicBezTo>
                  <a:pt x="15504" y="11198"/>
                  <a:pt x="16005" y="11288"/>
                  <a:pt x="16478" y="11388"/>
                </a:cubicBezTo>
                <a:cubicBezTo>
                  <a:pt x="16653" y="11426"/>
                  <a:pt x="16826" y="11449"/>
                  <a:pt x="16994" y="11455"/>
                </a:cubicBezTo>
                <a:cubicBezTo>
                  <a:pt x="17162" y="11466"/>
                  <a:pt x="17323" y="11495"/>
                  <a:pt x="17467" y="11553"/>
                </a:cubicBezTo>
                <a:cubicBezTo>
                  <a:pt x="17603" y="11590"/>
                  <a:pt x="17731" y="11659"/>
                  <a:pt x="17851" y="11766"/>
                </a:cubicBezTo>
                <a:cubicBezTo>
                  <a:pt x="17966" y="11869"/>
                  <a:pt x="18074" y="11970"/>
                  <a:pt x="18165" y="12062"/>
                </a:cubicBezTo>
                <a:moveTo>
                  <a:pt x="20474" y="5419"/>
                </a:moveTo>
                <a:cubicBezTo>
                  <a:pt x="20757" y="5419"/>
                  <a:pt x="20973" y="5505"/>
                  <a:pt x="21124" y="5687"/>
                </a:cubicBezTo>
                <a:cubicBezTo>
                  <a:pt x="21271" y="5865"/>
                  <a:pt x="21381" y="6078"/>
                  <a:pt x="21448" y="6326"/>
                </a:cubicBezTo>
                <a:cubicBezTo>
                  <a:pt x="21520" y="6574"/>
                  <a:pt x="21561" y="6836"/>
                  <a:pt x="21576" y="7106"/>
                </a:cubicBezTo>
                <a:cubicBezTo>
                  <a:pt x="21592" y="7377"/>
                  <a:pt x="21599" y="7596"/>
                  <a:pt x="21599" y="7760"/>
                </a:cubicBezTo>
                <a:lnTo>
                  <a:pt x="21599" y="9856"/>
                </a:lnTo>
                <a:cubicBezTo>
                  <a:pt x="21508" y="9928"/>
                  <a:pt x="21422" y="10015"/>
                  <a:pt x="21340" y="10110"/>
                </a:cubicBezTo>
                <a:cubicBezTo>
                  <a:pt x="21261" y="10208"/>
                  <a:pt x="21158" y="10257"/>
                  <a:pt x="21036" y="10257"/>
                </a:cubicBezTo>
                <a:lnTo>
                  <a:pt x="17268" y="10257"/>
                </a:lnTo>
                <a:cubicBezTo>
                  <a:pt x="17131" y="10257"/>
                  <a:pt x="17023" y="10208"/>
                  <a:pt x="16953" y="10110"/>
                </a:cubicBezTo>
                <a:cubicBezTo>
                  <a:pt x="16879" y="10015"/>
                  <a:pt x="16790" y="9928"/>
                  <a:pt x="16682" y="9856"/>
                </a:cubicBezTo>
                <a:lnTo>
                  <a:pt x="16682" y="7760"/>
                </a:lnTo>
                <a:cubicBezTo>
                  <a:pt x="16682" y="7596"/>
                  <a:pt x="16692" y="7377"/>
                  <a:pt x="16706" y="7106"/>
                </a:cubicBezTo>
                <a:cubicBezTo>
                  <a:pt x="16720" y="6836"/>
                  <a:pt x="16766" y="6574"/>
                  <a:pt x="16836" y="6326"/>
                </a:cubicBezTo>
                <a:cubicBezTo>
                  <a:pt x="16912" y="6078"/>
                  <a:pt x="17023" y="5865"/>
                  <a:pt x="17183" y="5687"/>
                </a:cubicBezTo>
                <a:cubicBezTo>
                  <a:pt x="17337" y="5508"/>
                  <a:pt x="17556" y="5419"/>
                  <a:pt x="17829" y="5419"/>
                </a:cubicBezTo>
                <a:cubicBezTo>
                  <a:pt x="17488" y="5151"/>
                  <a:pt x="17210" y="4803"/>
                  <a:pt x="16999" y="4377"/>
                </a:cubicBezTo>
                <a:cubicBezTo>
                  <a:pt x="16788" y="3950"/>
                  <a:pt x="16682" y="3469"/>
                  <a:pt x="16682" y="2937"/>
                </a:cubicBezTo>
                <a:cubicBezTo>
                  <a:pt x="16682" y="2539"/>
                  <a:pt x="16744" y="2162"/>
                  <a:pt x="16872" y="1805"/>
                </a:cubicBezTo>
                <a:cubicBezTo>
                  <a:pt x="16999" y="1448"/>
                  <a:pt x="17174" y="1134"/>
                  <a:pt x="17400" y="861"/>
                </a:cubicBezTo>
                <a:cubicBezTo>
                  <a:pt x="17625" y="590"/>
                  <a:pt x="17889" y="380"/>
                  <a:pt x="18187" y="227"/>
                </a:cubicBezTo>
                <a:cubicBezTo>
                  <a:pt x="18487" y="77"/>
                  <a:pt x="18808" y="0"/>
                  <a:pt x="19152" y="0"/>
                </a:cubicBezTo>
                <a:cubicBezTo>
                  <a:pt x="19480" y="0"/>
                  <a:pt x="19795" y="77"/>
                  <a:pt x="20095" y="227"/>
                </a:cubicBezTo>
                <a:cubicBezTo>
                  <a:pt x="20395" y="380"/>
                  <a:pt x="20656" y="590"/>
                  <a:pt x="20882" y="861"/>
                </a:cubicBezTo>
                <a:cubicBezTo>
                  <a:pt x="21108" y="1134"/>
                  <a:pt x="21285" y="1448"/>
                  <a:pt x="21412" y="1805"/>
                </a:cubicBezTo>
                <a:cubicBezTo>
                  <a:pt x="21537" y="2162"/>
                  <a:pt x="21599" y="2539"/>
                  <a:pt x="21599" y="2937"/>
                </a:cubicBezTo>
                <a:cubicBezTo>
                  <a:pt x="21599" y="3458"/>
                  <a:pt x="21499" y="3939"/>
                  <a:pt x="21295" y="4371"/>
                </a:cubicBezTo>
                <a:cubicBezTo>
                  <a:pt x="21093" y="4800"/>
                  <a:pt x="20820" y="5151"/>
                  <a:pt x="20474" y="5419"/>
                </a:cubicBezTo>
              </a:path>
            </a:pathLst>
          </a:custGeom>
          <a:solidFill>
            <a:schemeClr val="bg1"/>
          </a:solidFill>
          <a:ln>
            <a:noFill/>
          </a:ln>
          <a:effectLst/>
          <a:extLst/>
        </p:spPr>
        <p:txBody>
          <a:bodyPr lIns="50789" tIns="50789" rIns="50789" bIns="50789" anchor="ctr"/>
          <a:lstStyle/>
          <a:p>
            <a:pPr defTabSz="457098">
              <a:defRPr/>
            </a:pPr>
            <a:endParaRPr lang="es-ES" sz="2900" dirty="0">
              <a:solidFill>
                <a:srgbClr val="44CEB9"/>
              </a:solidFill>
              <a:effectLst>
                <a:outerShdw blurRad="38100" dist="38100" dir="2700000" algn="tl">
                  <a:srgbClr val="000000"/>
                </a:outerShdw>
              </a:effectLst>
              <a:latin typeface="Gill Sans" charset="0"/>
              <a:cs typeface="Gill Sans" charset="0"/>
              <a:sym typeface="Gill Sans" charset="0"/>
            </a:endParaRPr>
          </a:p>
        </p:txBody>
      </p:sp>
      <p:sp>
        <p:nvSpPr>
          <p:cNvPr id="41" name="AutoShape 29"/>
          <p:cNvSpPr>
            <a:spLocks/>
          </p:cNvSpPr>
          <p:nvPr/>
        </p:nvSpPr>
        <p:spPr bwMode="auto">
          <a:xfrm>
            <a:off x="1873726" y="2247506"/>
            <a:ext cx="356054" cy="35614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3598" y="2167"/>
                </a:moveTo>
                <a:cubicBezTo>
                  <a:pt x="3598" y="2549"/>
                  <a:pt x="3517" y="2902"/>
                  <a:pt x="3358" y="3213"/>
                </a:cubicBezTo>
                <a:cubicBezTo>
                  <a:pt x="3197" y="3525"/>
                  <a:pt x="2981" y="3792"/>
                  <a:pt x="2707" y="4006"/>
                </a:cubicBezTo>
                <a:lnTo>
                  <a:pt x="2707" y="21050"/>
                </a:lnTo>
                <a:cubicBezTo>
                  <a:pt x="2707" y="21203"/>
                  <a:pt x="2663" y="21329"/>
                  <a:pt x="2580" y="21438"/>
                </a:cubicBezTo>
                <a:cubicBezTo>
                  <a:pt x="2492" y="21547"/>
                  <a:pt x="2386" y="21599"/>
                  <a:pt x="2262" y="21599"/>
                </a:cubicBezTo>
                <a:lnTo>
                  <a:pt x="1348" y="21599"/>
                </a:lnTo>
                <a:cubicBezTo>
                  <a:pt x="1221" y="21599"/>
                  <a:pt x="1118" y="21544"/>
                  <a:pt x="1038" y="21438"/>
                </a:cubicBezTo>
                <a:cubicBezTo>
                  <a:pt x="954" y="21329"/>
                  <a:pt x="913" y="21203"/>
                  <a:pt x="913" y="21050"/>
                </a:cubicBezTo>
                <a:lnTo>
                  <a:pt x="913" y="4006"/>
                </a:lnTo>
                <a:cubicBezTo>
                  <a:pt x="641" y="3792"/>
                  <a:pt x="421" y="3525"/>
                  <a:pt x="252" y="3213"/>
                </a:cubicBezTo>
                <a:cubicBezTo>
                  <a:pt x="83" y="2902"/>
                  <a:pt x="0" y="2549"/>
                  <a:pt x="0" y="2167"/>
                </a:cubicBezTo>
                <a:cubicBezTo>
                  <a:pt x="0" y="1574"/>
                  <a:pt x="176" y="1069"/>
                  <a:pt x="528" y="640"/>
                </a:cubicBezTo>
                <a:cubicBezTo>
                  <a:pt x="878" y="211"/>
                  <a:pt x="1304" y="0"/>
                  <a:pt x="1804" y="0"/>
                </a:cubicBezTo>
                <a:cubicBezTo>
                  <a:pt x="2296" y="0"/>
                  <a:pt x="2719" y="211"/>
                  <a:pt x="3069" y="640"/>
                </a:cubicBezTo>
                <a:cubicBezTo>
                  <a:pt x="3422" y="1069"/>
                  <a:pt x="3598" y="1571"/>
                  <a:pt x="3598" y="2167"/>
                </a:cubicBezTo>
                <a:moveTo>
                  <a:pt x="20838" y="2476"/>
                </a:moveTo>
                <a:cubicBezTo>
                  <a:pt x="21063" y="2323"/>
                  <a:pt x="21247" y="2297"/>
                  <a:pt x="21389" y="2391"/>
                </a:cubicBezTo>
                <a:cubicBezTo>
                  <a:pt x="21529" y="2485"/>
                  <a:pt x="21599" y="2684"/>
                  <a:pt x="21599" y="2996"/>
                </a:cubicBezTo>
                <a:lnTo>
                  <a:pt x="21599" y="13515"/>
                </a:lnTo>
                <a:cubicBezTo>
                  <a:pt x="21599" y="13803"/>
                  <a:pt x="21526" y="14106"/>
                  <a:pt x="21382" y="14420"/>
                </a:cubicBezTo>
                <a:cubicBezTo>
                  <a:pt x="21237" y="14737"/>
                  <a:pt x="21056" y="14966"/>
                  <a:pt x="20838" y="15119"/>
                </a:cubicBezTo>
                <a:cubicBezTo>
                  <a:pt x="19954" y="15757"/>
                  <a:pt x="19146" y="16165"/>
                  <a:pt x="18412" y="16350"/>
                </a:cubicBezTo>
                <a:cubicBezTo>
                  <a:pt x="17678" y="16529"/>
                  <a:pt x="17036" y="16606"/>
                  <a:pt x="16490" y="16567"/>
                </a:cubicBezTo>
                <a:cubicBezTo>
                  <a:pt x="15849" y="16526"/>
                  <a:pt x="15281" y="16371"/>
                  <a:pt x="14791" y="16103"/>
                </a:cubicBezTo>
                <a:cubicBezTo>
                  <a:pt x="14392" y="15851"/>
                  <a:pt x="14003" y="15607"/>
                  <a:pt x="13623" y="15378"/>
                </a:cubicBezTo>
                <a:cubicBezTo>
                  <a:pt x="13244" y="15146"/>
                  <a:pt x="12857" y="14946"/>
                  <a:pt x="12458" y="14773"/>
                </a:cubicBezTo>
                <a:cubicBezTo>
                  <a:pt x="12059" y="14599"/>
                  <a:pt x="11640" y="14461"/>
                  <a:pt x="11197" y="14358"/>
                </a:cubicBezTo>
                <a:cubicBezTo>
                  <a:pt x="10757" y="14256"/>
                  <a:pt x="10269" y="14203"/>
                  <a:pt x="9738" y="14203"/>
                </a:cubicBezTo>
                <a:cubicBezTo>
                  <a:pt x="9310" y="14220"/>
                  <a:pt x="8825" y="14306"/>
                  <a:pt x="8286" y="14455"/>
                </a:cubicBezTo>
                <a:cubicBezTo>
                  <a:pt x="7824" y="14588"/>
                  <a:pt x="7266" y="14799"/>
                  <a:pt x="6605" y="15090"/>
                </a:cubicBezTo>
                <a:cubicBezTo>
                  <a:pt x="5944" y="15381"/>
                  <a:pt x="5207" y="15792"/>
                  <a:pt x="4394" y="16327"/>
                </a:cubicBezTo>
                <a:cubicBezTo>
                  <a:pt x="4169" y="16476"/>
                  <a:pt x="3978" y="16494"/>
                  <a:pt x="3826" y="16382"/>
                </a:cubicBezTo>
                <a:cubicBezTo>
                  <a:pt x="3674" y="16268"/>
                  <a:pt x="3598" y="16059"/>
                  <a:pt x="3598" y="15751"/>
                </a:cubicBezTo>
                <a:lnTo>
                  <a:pt x="3598" y="5273"/>
                </a:lnTo>
                <a:cubicBezTo>
                  <a:pt x="3598" y="4964"/>
                  <a:pt x="3674" y="4653"/>
                  <a:pt x="3826" y="4347"/>
                </a:cubicBezTo>
                <a:cubicBezTo>
                  <a:pt x="3978" y="4036"/>
                  <a:pt x="4169" y="3807"/>
                  <a:pt x="4394" y="3654"/>
                </a:cubicBezTo>
                <a:cubicBezTo>
                  <a:pt x="5207" y="3143"/>
                  <a:pt x="5941" y="2737"/>
                  <a:pt x="6597" y="2447"/>
                </a:cubicBezTo>
                <a:cubicBezTo>
                  <a:pt x="7253" y="2156"/>
                  <a:pt x="7816" y="1944"/>
                  <a:pt x="8286" y="1812"/>
                </a:cubicBezTo>
                <a:cubicBezTo>
                  <a:pt x="8832" y="1665"/>
                  <a:pt x="9317" y="1580"/>
                  <a:pt x="9738" y="1559"/>
                </a:cubicBezTo>
                <a:cubicBezTo>
                  <a:pt x="10269" y="1559"/>
                  <a:pt x="10757" y="1612"/>
                  <a:pt x="11197" y="1715"/>
                </a:cubicBezTo>
                <a:cubicBezTo>
                  <a:pt x="11640" y="1818"/>
                  <a:pt x="12059" y="1956"/>
                  <a:pt x="12458" y="2135"/>
                </a:cubicBezTo>
                <a:cubicBezTo>
                  <a:pt x="12857" y="2306"/>
                  <a:pt x="13242" y="2508"/>
                  <a:pt x="13619" y="2737"/>
                </a:cubicBezTo>
                <a:cubicBezTo>
                  <a:pt x="13993" y="2967"/>
                  <a:pt x="14385" y="3207"/>
                  <a:pt x="14791" y="3463"/>
                </a:cubicBezTo>
                <a:cubicBezTo>
                  <a:pt x="15281" y="3736"/>
                  <a:pt x="15849" y="3889"/>
                  <a:pt x="16490" y="3924"/>
                </a:cubicBezTo>
                <a:cubicBezTo>
                  <a:pt x="17036" y="3965"/>
                  <a:pt x="17678" y="3889"/>
                  <a:pt x="18412" y="3707"/>
                </a:cubicBezTo>
                <a:cubicBezTo>
                  <a:pt x="19146" y="3522"/>
                  <a:pt x="19957" y="3113"/>
                  <a:pt x="20838" y="2476"/>
                </a:cubicBezTo>
              </a:path>
            </a:pathLst>
          </a:custGeom>
          <a:solidFill>
            <a:schemeClr val="bg1"/>
          </a:solidFill>
          <a:ln>
            <a:noFill/>
          </a:ln>
          <a:effectLst/>
          <a:extLst/>
        </p:spPr>
        <p:txBody>
          <a:bodyPr lIns="50789" tIns="50789" rIns="50789" bIns="50789" anchor="ctr"/>
          <a:lstStyle/>
          <a:p>
            <a:pPr defTabSz="457098">
              <a:defRPr/>
            </a:pPr>
            <a:endParaRPr lang="es-ES" sz="2900" dirty="0">
              <a:solidFill>
                <a:srgbClr val="44CEB9"/>
              </a:solidFill>
              <a:effectLst>
                <a:outerShdw blurRad="38100" dist="38100" dir="2700000" algn="tl">
                  <a:srgbClr val="000000"/>
                </a:outerShdw>
              </a:effectLst>
              <a:latin typeface="Gill Sans" charset="0"/>
              <a:cs typeface="Gill Sans" charset="0"/>
              <a:sym typeface="Gill Sans" charset="0"/>
            </a:endParaRPr>
          </a:p>
        </p:txBody>
      </p:sp>
      <p:sp>
        <p:nvSpPr>
          <p:cNvPr id="42" name="AutoShape 115"/>
          <p:cNvSpPr>
            <a:spLocks/>
          </p:cNvSpPr>
          <p:nvPr/>
        </p:nvSpPr>
        <p:spPr bwMode="auto">
          <a:xfrm>
            <a:off x="3196735" y="4377582"/>
            <a:ext cx="345138" cy="37975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357" y="18801"/>
                </a:moveTo>
                <a:cubicBezTo>
                  <a:pt x="21518" y="18965"/>
                  <a:pt x="21599" y="19177"/>
                  <a:pt x="21599" y="19436"/>
                </a:cubicBezTo>
                <a:cubicBezTo>
                  <a:pt x="21599" y="19580"/>
                  <a:pt x="21518" y="19775"/>
                  <a:pt x="21357" y="20018"/>
                </a:cubicBezTo>
                <a:cubicBezTo>
                  <a:pt x="21193" y="20261"/>
                  <a:pt x="20989" y="20504"/>
                  <a:pt x="20746" y="20741"/>
                </a:cubicBezTo>
                <a:cubicBezTo>
                  <a:pt x="20503" y="20978"/>
                  <a:pt x="20260" y="21184"/>
                  <a:pt x="20023" y="21348"/>
                </a:cubicBezTo>
                <a:cubicBezTo>
                  <a:pt x="19783" y="21518"/>
                  <a:pt x="19593" y="21599"/>
                  <a:pt x="19447" y="21599"/>
                </a:cubicBezTo>
                <a:cubicBezTo>
                  <a:pt x="19189" y="21599"/>
                  <a:pt x="18975" y="21515"/>
                  <a:pt x="18811" y="21343"/>
                </a:cubicBezTo>
                <a:lnTo>
                  <a:pt x="13957" y="16502"/>
                </a:lnTo>
                <a:cubicBezTo>
                  <a:pt x="13217" y="16980"/>
                  <a:pt x="12428" y="17350"/>
                  <a:pt x="11589" y="17604"/>
                </a:cubicBezTo>
                <a:cubicBezTo>
                  <a:pt x="10750" y="17864"/>
                  <a:pt x="9891" y="17991"/>
                  <a:pt x="9007" y="17991"/>
                </a:cubicBezTo>
                <a:cubicBezTo>
                  <a:pt x="7769" y="17991"/>
                  <a:pt x="6608" y="17759"/>
                  <a:pt x="5517" y="17290"/>
                </a:cubicBezTo>
                <a:cubicBezTo>
                  <a:pt x="4427" y="16822"/>
                  <a:pt x="3469" y="16175"/>
                  <a:pt x="2644" y="15353"/>
                </a:cubicBezTo>
                <a:cubicBezTo>
                  <a:pt x="1816" y="14534"/>
                  <a:pt x="1172" y="13580"/>
                  <a:pt x="700" y="12487"/>
                </a:cubicBezTo>
                <a:cubicBezTo>
                  <a:pt x="231" y="11400"/>
                  <a:pt x="0" y="10236"/>
                  <a:pt x="0" y="8999"/>
                </a:cubicBezTo>
                <a:cubicBezTo>
                  <a:pt x="0" y="7768"/>
                  <a:pt x="231" y="6602"/>
                  <a:pt x="700" y="5515"/>
                </a:cubicBezTo>
                <a:cubicBezTo>
                  <a:pt x="1169" y="4422"/>
                  <a:pt x="1816" y="3467"/>
                  <a:pt x="2644" y="2645"/>
                </a:cubicBezTo>
                <a:cubicBezTo>
                  <a:pt x="3469" y="1827"/>
                  <a:pt x="4424" y="1180"/>
                  <a:pt x="5512" y="708"/>
                </a:cubicBezTo>
                <a:cubicBezTo>
                  <a:pt x="6600" y="237"/>
                  <a:pt x="7764" y="0"/>
                  <a:pt x="9007" y="0"/>
                </a:cubicBezTo>
                <a:cubicBezTo>
                  <a:pt x="10244" y="0"/>
                  <a:pt x="11403" y="237"/>
                  <a:pt x="12488" y="708"/>
                </a:cubicBezTo>
                <a:cubicBezTo>
                  <a:pt x="13573" y="1180"/>
                  <a:pt x="14530" y="1827"/>
                  <a:pt x="15358" y="2645"/>
                </a:cubicBezTo>
                <a:cubicBezTo>
                  <a:pt x="16183" y="3467"/>
                  <a:pt x="16830" y="4422"/>
                  <a:pt x="17299" y="5515"/>
                </a:cubicBezTo>
                <a:cubicBezTo>
                  <a:pt x="17768" y="6602"/>
                  <a:pt x="18003" y="7768"/>
                  <a:pt x="18003" y="8999"/>
                </a:cubicBezTo>
                <a:cubicBezTo>
                  <a:pt x="18003" y="9886"/>
                  <a:pt x="17873" y="10747"/>
                  <a:pt x="17616" y="11589"/>
                </a:cubicBezTo>
                <a:cubicBezTo>
                  <a:pt x="17359" y="12433"/>
                  <a:pt x="16991" y="13218"/>
                  <a:pt x="16514" y="13947"/>
                </a:cubicBezTo>
                <a:lnTo>
                  <a:pt x="21357" y="18801"/>
                </a:lnTo>
                <a:close/>
                <a:moveTo>
                  <a:pt x="3596" y="8999"/>
                </a:moveTo>
                <a:cubicBezTo>
                  <a:pt x="3596" y="9759"/>
                  <a:pt x="3740" y="10465"/>
                  <a:pt x="4028" y="11117"/>
                </a:cubicBezTo>
                <a:cubicBezTo>
                  <a:pt x="4317" y="11770"/>
                  <a:pt x="4707" y="12337"/>
                  <a:pt x="5193" y="12820"/>
                </a:cubicBezTo>
                <a:cubicBezTo>
                  <a:pt x="5679" y="13300"/>
                  <a:pt x="6252" y="13684"/>
                  <a:pt x="6908" y="13969"/>
                </a:cubicBezTo>
                <a:cubicBezTo>
                  <a:pt x="7566" y="14252"/>
                  <a:pt x="8264" y="14393"/>
                  <a:pt x="9004" y="14393"/>
                </a:cubicBezTo>
                <a:cubicBezTo>
                  <a:pt x="9744" y="14393"/>
                  <a:pt x="10439" y="14252"/>
                  <a:pt x="11092" y="13969"/>
                </a:cubicBezTo>
                <a:cubicBezTo>
                  <a:pt x="11745" y="13684"/>
                  <a:pt x="12318" y="13300"/>
                  <a:pt x="12801" y="12820"/>
                </a:cubicBezTo>
                <a:cubicBezTo>
                  <a:pt x="13290" y="12337"/>
                  <a:pt x="13677" y="11770"/>
                  <a:pt x="13965" y="11117"/>
                </a:cubicBezTo>
                <a:cubicBezTo>
                  <a:pt x="14254" y="10465"/>
                  <a:pt x="14398" y="9759"/>
                  <a:pt x="14398" y="8999"/>
                </a:cubicBezTo>
                <a:cubicBezTo>
                  <a:pt x="14398" y="8259"/>
                  <a:pt x="14254" y="7565"/>
                  <a:pt x="13965" y="6912"/>
                </a:cubicBezTo>
                <a:cubicBezTo>
                  <a:pt x="13674" y="6257"/>
                  <a:pt x="13290" y="5684"/>
                  <a:pt x="12801" y="5192"/>
                </a:cubicBezTo>
                <a:cubicBezTo>
                  <a:pt x="12315" y="4704"/>
                  <a:pt x="11745" y="4317"/>
                  <a:pt x="11092" y="4032"/>
                </a:cubicBezTo>
                <a:cubicBezTo>
                  <a:pt x="10439" y="3749"/>
                  <a:pt x="9741" y="3605"/>
                  <a:pt x="9004" y="3605"/>
                </a:cubicBezTo>
                <a:cubicBezTo>
                  <a:pt x="8267" y="3605"/>
                  <a:pt x="7566" y="3749"/>
                  <a:pt x="6908" y="4032"/>
                </a:cubicBezTo>
                <a:cubicBezTo>
                  <a:pt x="6252" y="4317"/>
                  <a:pt x="5676" y="4704"/>
                  <a:pt x="5193" y="5192"/>
                </a:cubicBezTo>
                <a:cubicBezTo>
                  <a:pt x="4707" y="5684"/>
                  <a:pt x="4317" y="6257"/>
                  <a:pt x="4028" y="6912"/>
                </a:cubicBezTo>
                <a:cubicBezTo>
                  <a:pt x="3740" y="7565"/>
                  <a:pt x="3596" y="8256"/>
                  <a:pt x="3596" y="8999"/>
                </a:cubicBezTo>
                <a:moveTo>
                  <a:pt x="9007" y="5591"/>
                </a:moveTo>
                <a:cubicBezTo>
                  <a:pt x="9185" y="5591"/>
                  <a:pt x="9343" y="5656"/>
                  <a:pt x="9473" y="5785"/>
                </a:cubicBezTo>
                <a:cubicBezTo>
                  <a:pt x="9603" y="5918"/>
                  <a:pt x="9668" y="6082"/>
                  <a:pt x="9668" y="6279"/>
                </a:cubicBezTo>
                <a:cubicBezTo>
                  <a:pt x="9668" y="6460"/>
                  <a:pt x="9603" y="6616"/>
                  <a:pt x="9473" y="6745"/>
                </a:cubicBezTo>
                <a:cubicBezTo>
                  <a:pt x="9343" y="6878"/>
                  <a:pt x="9185" y="6943"/>
                  <a:pt x="9007" y="6943"/>
                </a:cubicBezTo>
                <a:cubicBezTo>
                  <a:pt x="8439" y="6943"/>
                  <a:pt x="7953" y="7144"/>
                  <a:pt x="7552" y="7536"/>
                </a:cubicBezTo>
                <a:cubicBezTo>
                  <a:pt x="7151" y="7934"/>
                  <a:pt x="6950" y="8423"/>
                  <a:pt x="6950" y="8996"/>
                </a:cubicBezTo>
                <a:cubicBezTo>
                  <a:pt x="6950" y="9180"/>
                  <a:pt x="6885" y="9332"/>
                  <a:pt x="6755" y="9465"/>
                </a:cubicBezTo>
                <a:cubicBezTo>
                  <a:pt x="6622" y="9595"/>
                  <a:pt x="6467" y="9657"/>
                  <a:pt x="6289" y="9657"/>
                </a:cubicBezTo>
                <a:cubicBezTo>
                  <a:pt x="6080" y="9657"/>
                  <a:pt x="5913" y="9595"/>
                  <a:pt x="5786" y="9465"/>
                </a:cubicBezTo>
                <a:cubicBezTo>
                  <a:pt x="5659" y="9332"/>
                  <a:pt x="5599" y="9180"/>
                  <a:pt x="5599" y="8996"/>
                </a:cubicBezTo>
                <a:cubicBezTo>
                  <a:pt x="5599" y="8539"/>
                  <a:pt x="5684" y="8104"/>
                  <a:pt x="5862" y="7686"/>
                </a:cubicBezTo>
                <a:cubicBezTo>
                  <a:pt x="6037" y="7271"/>
                  <a:pt x="6280" y="6907"/>
                  <a:pt x="6597" y="6590"/>
                </a:cubicBezTo>
                <a:cubicBezTo>
                  <a:pt x="6905" y="6277"/>
                  <a:pt x="7264" y="6028"/>
                  <a:pt x="7676" y="5856"/>
                </a:cubicBezTo>
                <a:cubicBezTo>
                  <a:pt x="8086" y="5681"/>
                  <a:pt x="8529" y="5591"/>
                  <a:pt x="9007" y="5591"/>
                </a:cubicBezTo>
              </a:path>
            </a:pathLst>
          </a:custGeom>
          <a:solidFill>
            <a:schemeClr val="bg1"/>
          </a:solidFill>
          <a:ln>
            <a:noFill/>
          </a:ln>
          <a:effectLst/>
          <a:extLst/>
        </p:spPr>
        <p:txBody>
          <a:bodyPr lIns="50789" tIns="50789" rIns="50789" bIns="50789" anchor="ctr"/>
          <a:lstStyle/>
          <a:p>
            <a:pPr defTabSz="457098">
              <a:defRPr/>
            </a:pPr>
            <a:endParaRPr lang="es-ES" sz="2900" dirty="0">
              <a:solidFill>
                <a:srgbClr val="44CEB9"/>
              </a:solidFill>
              <a:effectLst>
                <a:outerShdw blurRad="38100" dist="38100" dir="2700000" algn="tl">
                  <a:srgbClr val="000000"/>
                </a:outerShdw>
              </a:effectLst>
              <a:latin typeface="Gill Sans" charset="0"/>
              <a:cs typeface="Gill Sans" charset="0"/>
              <a:sym typeface="Gill Sans" charset="0"/>
            </a:endParaRPr>
          </a:p>
        </p:txBody>
      </p:sp>
      <p:sp>
        <p:nvSpPr>
          <p:cNvPr id="44" name="AutoShape 66"/>
          <p:cNvSpPr>
            <a:spLocks/>
          </p:cNvSpPr>
          <p:nvPr/>
        </p:nvSpPr>
        <p:spPr bwMode="auto">
          <a:xfrm>
            <a:off x="9823001" y="2649048"/>
            <a:ext cx="294116" cy="294192"/>
          </a:xfrm>
          <a:custGeom>
            <a:avLst/>
            <a:gdLst>
              <a:gd name="T0" fmla="*/ 10799 w 21598"/>
              <a:gd name="T1" fmla="*/ 10800 h 21600"/>
              <a:gd name="T2" fmla="*/ 10799 w 21598"/>
              <a:gd name="T3" fmla="*/ 10800 h 21600"/>
              <a:gd name="T4" fmla="*/ 10799 w 21598"/>
              <a:gd name="T5" fmla="*/ 10800 h 21600"/>
              <a:gd name="T6" fmla="*/ 10799 w 21598"/>
              <a:gd name="T7" fmla="*/ 10800 h 21600"/>
            </a:gdLst>
            <a:ahLst/>
            <a:cxnLst>
              <a:cxn ang="0">
                <a:pos x="T0" y="T1"/>
              </a:cxn>
              <a:cxn ang="0">
                <a:pos x="T2" y="T3"/>
              </a:cxn>
              <a:cxn ang="0">
                <a:pos x="T4" y="T5"/>
              </a:cxn>
              <a:cxn ang="0">
                <a:pos x="T6" y="T7"/>
              </a:cxn>
            </a:cxnLst>
            <a:rect l="0" t="0" r="r" b="b"/>
            <a:pathLst>
              <a:path w="21598" h="21600">
                <a:moveTo>
                  <a:pt x="17537" y="12697"/>
                </a:moveTo>
                <a:lnTo>
                  <a:pt x="19798" y="9997"/>
                </a:lnTo>
                <a:lnTo>
                  <a:pt x="19798" y="17284"/>
                </a:lnTo>
                <a:cubicBezTo>
                  <a:pt x="19798" y="17874"/>
                  <a:pt x="19700" y="18429"/>
                  <a:pt x="19505" y="18949"/>
                </a:cubicBezTo>
                <a:cubicBezTo>
                  <a:pt x="19309" y="19469"/>
                  <a:pt x="19049" y="19928"/>
                  <a:pt x="18721" y="20321"/>
                </a:cubicBezTo>
                <a:cubicBezTo>
                  <a:pt x="18394" y="20715"/>
                  <a:pt x="18014" y="21027"/>
                  <a:pt x="17583" y="21256"/>
                </a:cubicBezTo>
                <a:cubicBezTo>
                  <a:pt x="17153" y="21485"/>
                  <a:pt x="16690" y="21599"/>
                  <a:pt x="16188" y="21599"/>
                </a:cubicBezTo>
                <a:lnTo>
                  <a:pt x="3595" y="21599"/>
                </a:lnTo>
                <a:cubicBezTo>
                  <a:pt x="3103" y="21599"/>
                  <a:pt x="2635" y="21485"/>
                  <a:pt x="2195" y="21256"/>
                </a:cubicBezTo>
                <a:cubicBezTo>
                  <a:pt x="1754" y="21027"/>
                  <a:pt x="1372" y="20715"/>
                  <a:pt x="1052" y="20321"/>
                </a:cubicBezTo>
                <a:cubicBezTo>
                  <a:pt x="734" y="19928"/>
                  <a:pt x="477" y="19469"/>
                  <a:pt x="286" y="18949"/>
                </a:cubicBezTo>
                <a:cubicBezTo>
                  <a:pt x="95" y="18429"/>
                  <a:pt x="0" y="17874"/>
                  <a:pt x="0" y="17284"/>
                </a:cubicBezTo>
                <a:lnTo>
                  <a:pt x="0" y="4315"/>
                </a:lnTo>
                <a:cubicBezTo>
                  <a:pt x="0" y="3722"/>
                  <a:pt x="95" y="3164"/>
                  <a:pt x="286" y="2632"/>
                </a:cubicBezTo>
                <a:cubicBezTo>
                  <a:pt x="477" y="2106"/>
                  <a:pt x="734" y="1645"/>
                  <a:pt x="1052" y="1263"/>
                </a:cubicBezTo>
                <a:cubicBezTo>
                  <a:pt x="1372" y="878"/>
                  <a:pt x="1754" y="572"/>
                  <a:pt x="2195" y="343"/>
                </a:cubicBezTo>
                <a:cubicBezTo>
                  <a:pt x="2635" y="114"/>
                  <a:pt x="3103" y="0"/>
                  <a:pt x="3595" y="0"/>
                </a:cubicBezTo>
                <a:lnTo>
                  <a:pt x="16188" y="0"/>
                </a:lnTo>
                <a:cubicBezTo>
                  <a:pt x="16401" y="0"/>
                  <a:pt x="16605" y="26"/>
                  <a:pt x="16798" y="82"/>
                </a:cubicBezTo>
                <a:lnTo>
                  <a:pt x="14608" y="2714"/>
                </a:lnTo>
                <a:lnTo>
                  <a:pt x="3595" y="2714"/>
                </a:lnTo>
                <a:cubicBezTo>
                  <a:pt x="3228" y="2714"/>
                  <a:pt x="2914" y="2867"/>
                  <a:pt x="2652" y="3184"/>
                </a:cubicBezTo>
                <a:cubicBezTo>
                  <a:pt x="2391" y="3496"/>
                  <a:pt x="2261" y="3875"/>
                  <a:pt x="2261" y="4315"/>
                </a:cubicBezTo>
                <a:lnTo>
                  <a:pt x="2261" y="17284"/>
                </a:lnTo>
                <a:cubicBezTo>
                  <a:pt x="2261" y="17724"/>
                  <a:pt x="2391" y="18101"/>
                  <a:pt x="2652" y="18412"/>
                </a:cubicBezTo>
                <a:cubicBezTo>
                  <a:pt x="2914" y="18729"/>
                  <a:pt x="3228" y="18888"/>
                  <a:pt x="3595" y="18888"/>
                </a:cubicBezTo>
                <a:lnTo>
                  <a:pt x="16188" y="18888"/>
                </a:lnTo>
                <a:cubicBezTo>
                  <a:pt x="16556" y="18888"/>
                  <a:pt x="16874" y="18729"/>
                  <a:pt x="17138" y="18412"/>
                </a:cubicBezTo>
                <a:cubicBezTo>
                  <a:pt x="17405" y="18101"/>
                  <a:pt x="17537" y="17724"/>
                  <a:pt x="17537" y="17284"/>
                </a:cubicBezTo>
                <a:lnTo>
                  <a:pt x="17537" y="12697"/>
                </a:lnTo>
                <a:close/>
                <a:moveTo>
                  <a:pt x="21333" y="2796"/>
                </a:moveTo>
                <a:cubicBezTo>
                  <a:pt x="21514" y="3011"/>
                  <a:pt x="21599" y="3272"/>
                  <a:pt x="21597" y="3578"/>
                </a:cubicBezTo>
                <a:cubicBezTo>
                  <a:pt x="21592" y="3881"/>
                  <a:pt x="21504" y="4136"/>
                  <a:pt x="21333" y="4342"/>
                </a:cubicBezTo>
                <a:lnTo>
                  <a:pt x="13005" y="14346"/>
                </a:lnTo>
                <a:lnTo>
                  <a:pt x="11854" y="15721"/>
                </a:lnTo>
                <a:cubicBezTo>
                  <a:pt x="11676" y="15938"/>
                  <a:pt x="11458" y="16044"/>
                  <a:pt x="11206" y="16044"/>
                </a:cubicBezTo>
                <a:cubicBezTo>
                  <a:pt x="10951" y="16044"/>
                  <a:pt x="10733" y="15938"/>
                  <a:pt x="10555" y="15721"/>
                </a:cubicBezTo>
                <a:lnTo>
                  <a:pt x="9383" y="14346"/>
                </a:lnTo>
                <a:lnTo>
                  <a:pt x="4779" y="8787"/>
                </a:lnTo>
                <a:cubicBezTo>
                  <a:pt x="4600" y="8573"/>
                  <a:pt x="4507" y="8314"/>
                  <a:pt x="4507" y="8006"/>
                </a:cubicBezTo>
                <a:cubicBezTo>
                  <a:pt x="4507" y="7703"/>
                  <a:pt x="4600" y="7441"/>
                  <a:pt x="4779" y="7227"/>
                </a:cubicBezTo>
                <a:lnTo>
                  <a:pt x="5927" y="5846"/>
                </a:lnTo>
                <a:cubicBezTo>
                  <a:pt x="6106" y="5635"/>
                  <a:pt x="6323" y="5526"/>
                  <a:pt x="6578" y="5526"/>
                </a:cubicBezTo>
                <a:cubicBezTo>
                  <a:pt x="6830" y="5526"/>
                  <a:pt x="7043" y="5634"/>
                  <a:pt x="7214" y="5846"/>
                </a:cubicBezTo>
                <a:lnTo>
                  <a:pt x="11198" y="10632"/>
                </a:lnTo>
                <a:lnTo>
                  <a:pt x="18861" y="1404"/>
                </a:lnTo>
                <a:cubicBezTo>
                  <a:pt x="19040" y="1186"/>
                  <a:pt x="19262" y="1084"/>
                  <a:pt x="19524" y="1087"/>
                </a:cubicBezTo>
                <a:cubicBezTo>
                  <a:pt x="19786" y="1092"/>
                  <a:pt x="20001" y="1198"/>
                  <a:pt x="20173" y="1404"/>
                </a:cubicBezTo>
                <a:lnTo>
                  <a:pt x="21333" y="2796"/>
                </a:lnTo>
                <a:close/>
              </a:path>
            </a:pathLst>
          </a:custGeom>
          <a:solidFill>
            <a:schemeClr val="bg1"/>
          </a:solidFill>
          <a:ln>
            <a:noFill/>
          </a:ln>
          <a:effectLst/>
          <a:extLst/>
        </p:spPr>
        <p:txBody>
          <a:bodyPr lIns="50789" tIns="50789" rIns="50789" bIns="50789" anchor="ctr"/>
          <a:lstStyle/>
          <a:p>
            <a:pPr defTabSz="457098">
              <a:defRPr/>
            </a:pPr>
            <a:endParaRPr lang="es-ES" sz="2900" dirty="0">
              <a:solidFill>
                <a:srgbClr val="44CEB9"/>
              </a:solidFill>
              <a:effectLst>
                <a:outerShdw blurRad="38100" dist="38100" dir="2700000" algn="tl">
                  <a:srgbClr val="000000"/>
                </a:outerShdw>
              </a:effectLst>
              <a:latin typeface="Gill Sans" charset="0"/>
              <a:cs typeface="Gill Sans" charset="0"/>
              <a:sym typeface="Gill Sans" charset="0"/>
            </a:endParaRPr>
          </a:p>
        </p:txBody>
      </p:sp>
      <p:grpSp>
        <p:nvGrpSpPr>
          <p:cNvPr id="45" name="Group 44"/>
          <p:cNvGrpSpPr/>
          <p:nvPr/>
        </p:nvGrpSpPr>
        <p:grpSpPr>
          <a:xfrm>
            <a:off x="8534250" y="3356672"/>
            <a:ext cx="268137" cy="393087"/>
            <a:chOff x="1559893" y="2241774"/>
            <a:chExt cx="174947" cy="256404"/>
          </a:xfrm>
          <a:solidFill>
            <a:schemeClr val="bg1"/>
          </a:solidFill>
        </p:grpSpPr>
        <p:sp>
          <p:nvSpPr>
            <p:cNvPr id="46" name="Oval 49"/>
            <p:cNvSpPr>
              <a:spLocks noChangeArrowheads="1"/>
            </p:cNvSpPr>
            <p:nvPr/>
          </p:nvSpPr>
          <p:spPr bwMode="auto">
            <a:xfrm>
              <a:off x="1630705" y="2313975"/>
              <a:ext cx="16662" cy="16662"/>
            </a:xfrm>
            <a:prstGeom prst="ellipse">
              <a:avLst/>
            </a:pr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1200"/>
            </a:p>
          </p:txBody>
        </p:sp>
        <p:sp>
          <p:nvSpPr>
            <p:cNvPr id="47" name="Oval 50"/>
            <p:cNvSpPr>
              <a:spLocks noChangeArrowheads="1"/>
            </p:cNvSpPr>
            <p:nvPr/>
          </p:nvSpPr>
          <p:spPr bwMode="auto">
            <a:xfrm>
              <a:off x="1630705" y="2410242"/>
              <a:ext cx="16662" cy="15273"/>
            </a:xfrm>
            <a:prstGeom prst="ellipse">
              <a:avLst/>
            </a:pr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1200"/>
            </a:p>
          </p:txBody>
        </p:sp>
        <p:sp>
          <p:nvSpPr>
            <p:cNvPr id="48" name="Oval 51"/>
            <p:cNvSpPr>
              <a:spLocks noChangeArrowheads="1"/>
            </p:cNvSpPr>
            <p:nvPr/>
          </p:nvSpPr>
          <p:spPr bwMode="auto">
            <a:xfrm>
              <a:off x="1583960" y="2362108"/>
              <a:ext cx="15273" cy="15273"/>
            </a:xfrm>
            <a:prstGeom prst="ellipse">
              <a:avLst/>
            </a:pr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1200"/>
            </a:p>
          </p:txBody>
        </p:sp>
        <p:sp>
          <p:nvSpPr>
            <p:cNvPr id="49" name="Oval 52"/>
            <p:cNvSpPr>
              <a:spLocks noChangeArrowheads="1"/>
            </p:cNvSpPr>
            <p:nvPr/>
          </p:nvSpPr>
          <p:spPr bwMode="auto">
            <a:xfrm>
              <a:off x="1679301" y="2362108"/>
              <a:ext cx="16199" cy="15273"/>
            </a:xfrm>
            <a:prstGeom prst="ellipse">
              <a:avLst/>
            </a:pr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1200"/>
            </a:p>
          </p:txBody>
        </p:sp>
        <p:sp>
          <p:nvSpPr>
            <p:cNvPr id="50" name="Freeform 53"/>
            <p:cNvSpPr>
              <a:spLocks/>
            </p:cNvSpPr>
            <p:nvPr/>
          </p:nvSpPr>
          <p:spPr bwMode="auto">
            <a:xfrm>
              <a:off x="1596919" y="2394969"/>
              <a:ext cx="17587" cy="17587"/>
            </a:xfrm>
            <a:custGeom>
              <a:avLst/>
              <a:gdLst>
                <a:gd name="T0" fmla="*/ 3 w 16"/>
                <a:gd name="T1" fmla="*/ 3 h 16"/>
                <a:gd name="T2" fmla="*/ 3 w 16"/>
                <a:gd name="T3" fmla="*/ 13 h 16"/>
                <a:gd name="T4" fmla="*/ 13 w 16"/>
                <a:gd name="T5" fmla="*/ 13 h 16"/>
                <a:gd name="T6" fmla="*/ 13 w 16"/>
                <a:gd name="T7" fmla="*/ 3 h 16"/>
                <a:gd name="T8" fmla="*/ 3 w 16"/>
                <a:gd name="T9" fmla="*/ 3 h 16"/>
              </a:gdLst>
              <a:ahLst/>
              <a:cxnLst>
                <a:cxn ang="0">
                  <a:pos x="T0" y="T1"/>
                </a:cxn>
                <a:cxn ang="0">
                  <a:pos x="T2" y="T3"/>
                </a:cxn>
                <a:cxn ang="0">
                  <a:pos x="T4" y="T5"/>
                </a:cxn>
                <a:cxn ang="0">
                  <a:pos x="T6" y="T7"/>
                </a:cxn>
                <a:cxn ang="0">
                  <a:pos x="T8" y="T9"/>
                </a:cxn>
              </a:cxnLst>
              <a:rect l="0" t="0" r="r" b="b"/>
              <a:pathLst>
                <a:path w="16" h="16">
                  <a:moveTo>
                    <a:pt x="3" y="3"/>
                  </a:moveTo>
                  <a:cubicBezTo>
                    <a:pt x="0" y="6"/>
                    <a:pt x="0" y="10"/>
                    <a:pt x="3" y="13"/>
                  </a:cubicBezTo>
                  <a:cubicBezTo>
                    <a:pt x="5" y="16"/>
                    <a:pt x="10" y="16"/>
                    <a:pt x="13" y="13"/>
                  </a:cubicBezTo>
                  <a:cubicBezTo>
                    <a:pt x="16" y="10"/>
                    <a:pt x="16" y="6"/>
                    <a:pt x="13" y="3"/>
                  </a:cubicBezTo>
                  <a:cubicBezTo>
                    <a:pt x="10" y="0"/>
                    <a:pt x="5" y="0"/>
                    <a:pt x="3" y="3"/>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1200"/>
            </a:p>
          </p:txBody>
        </p:sp>
        <p:sp>
          <p:nvSpPr>
            <p:cNvPr id="51" name="Freeform 54"/>
            <p:cNvSpPr>
              <a:spLocks/>
            </p:cNvSpPr>
            <p:nvPr/>
          </p:nvSpPr>
          <p:spPr bwMode="auto">
            <a:xfrm>
              <a:off x="1596919" y="2326934"/>
              <a:ext cx="17587" cy="17587"/>
            </a:xfrm>
            <a:custGeom>
              <a:avLst/>
              <a:gdLst>
                <a:gd name="T0" fmla="*/ 3 w 16"/>
                <a:gd name="T1" fmla="*/ 3 h 16"/>
                <a:gd name="T2" fmla="*/ 3 w 16"/>
                <a:gd name="T3" fmla="*/ 13 h 16"/>
                <a:gd name="T4" fmla="*/ 13 w 16"/>
                <a:gd name="T5" fmla="*/ 13 h 16"/>
                <a:gd name="T6" fmla="*/ 13 w 16"/>
                <a:gd name="T7" fmla="*/ 3 h 16"/>
                <a:gd name="T8" fmla="*/ 3 w 16"/>
                <a:gd name="T9" fmla="*/ 3 h 16"/>
              </a:gdLst>
              <a:ahLst/>
              <a:cxnLst>
                <a:cxn ang="0">
                  <a:pos x="T0" y="T1"/>
                </a:cxn>
                <a:cxn ang="0">
                  <a:pos x="T2" y="T3"/>
                </a:cxn>
                <a:cxn ang="0">
                  <a:pos x="T4" y="T5"/>
                </a:cxn>
                <a:cxn ang="0">
                  <a:pos x="T6" y="T7"/>
                </a:cxn>
                <a:cxn ang="0">
                  <a:pos x="T8" y="T9"/>
                </a:cxn>
              </a:cxnLst>
              <a:rect l="0" t="0" r="r" b="b"/>
              <a:pathLst>
                <a:path w="16" h="16">
                  <a:moveTo>
                    <a:pt x="3" y="3"/>
                  </a:moveTo>
                  <a:cubicBezTo>
                    <a:pt x="0" y="6"/>
                    <a:pt x="0" y="10"/>
                    <a:pt x="3" y="13"/>
                  </a:cubicBezTo>
                  <a:cubicBezTo>
                    <a:pt x="5" y="16"/>
                    <a:pt x="10" y="16"/>
                    <a:pt x="13" y="13"/>
                  </a:cubicBezTo>
                  <a:cubicBezTo>
                    <a:pt x="16" y="10"/>
                    <a:pt x="16" y="6"/>
                    <a:pt x="13" y="3"/>
                  </a:cubicBezTo>
                  <a:cubicBezTo>
                    <a:pt x="10" y="0"/>
                    <a:pt x="5" y="0"/>
                    <a:pt x="3" y="3"/>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1200"/>
            </a:p>
          </p:txBody>
        </p:sp>
        <p:sp>
          <p:nvSpPr>
            <p:cNvPr id="52" name="Freeform 55"/>
            <p:cNvSpPr>
              <a:spLocks/>
            </p:cNvSpPr>
            <p:nvPr/>
          </p:nvSpPr>
          <p:spPr bwMode="auto">
            <a:xfrm>
              <a:off x="1664953" y="2394969"/>
              <a:ext cx="17587" cy="17587"/>
            </a:xfrm>
            <a:custGeom>
              <a:avLst/>
              <a:gdLst>
                <a:gd name="T0" fmla="*/ 3 w 16"/>
                <a:gd name="T1" fmla="*/ 3 h 16"/>
                <a:gd name="T2" fmla="*/ 3 w 16"/>
                <a:gd name="T3" fmla="*/ 13 h 16"/>
                <a:gd name="T4" fmla="*/ 13 w 16"/>
                <a:gd name="T5" fmla="*/ 13 h 16"/>
                <a:gd name="T6" fmla="*/ 13 w 16"/>
                <a:gd name="T7" fmla="*/ 3 h 16"/>
                <a:gd name="T8" fmla="*/ 3 w 16"/>
                <a:gd name="T9" fmla="*/ 3 h 16"/>
              </a:gdLst>
              <a:ahLst/>
              <a:cxnLst>
                <a:cxn ang="0">
                  <a:pos x="T0" y="T1"/>
                </a:cxn>
                <a:cxn ang="0">
                  <a:pos x="T2" y="T3"/>
                </a:cxn>
                <a:cxn ang="0">
                  <a:pos x="T4" y="T5"/>
                </a:cxn>
                <a:cxn ang="0">
                  <a:pos x="T6" y="T7"/>
                </a:cxn>
                <a:cxn ang="0">
                  <a:pos x="T8" y="T9"/>
                </a:cxn>
              </a:cxnLst>
              <a:rect l="0" t="0" r="r" b="b"/>
              <a:pathLst>
                <a:path w="16" h="16">
                  <a:moveTo>
                    <a:pt x="3" y="3"/>
                  </a:moveTo>
                  <a:cubicBezTo>
                    <a:pt x="0" y="6"/>
                    <a:pt x="0" y="10"/>
                    <a:pt x="3" y="13"/>
                  </a:cubicBezTo>
                  <a:cubicBezTo>
                    <a:pt x="5" y="16"/>
                    <a:pt x="10" y="16"/>
                    <a:pt x="13" y="13"/>
                  </a:cubicBezTo>
                  <a:cubicBezTo>
                    <a:pt x="16" y="10"/>
                    <a:pt x="16" y="6"/>
                    <a:pt x="13" y="3"/>
                  </a:cubicBezTo>
                  <a:cubicBezTo>
                    <a:pt x="10" y="0"/>
                    <a:pt x="5" y="0"/>
                    <a:pt x="3" y="3"/>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1200"/>
            </a:p>
          </p:txBody>
        </p:sp>
        <p:sp>
          <p:nvSpPr>
            <p:cNvPr id="53" name="Freeform 56"/>
            <p:cNvSpPr>
              <a:spLocks noEditPoints="1"/>
            </p:cNvSpPr>
            <p:nvPr/>
          </p:nvSpPr>
          <p:spPr bwMode="auto">
            <a:xfrm>
              <a:off x="1559893" y="2241774"/>
              <a:ext cx="174947" cy="256404"/>
            </a:xfrm>
            <a:custGeom>
              <a:avLst/>
              <a:gdLst>
                <a:gd name="T0" fmla="*/ 146 w 160"/>
                <a:gd name="T1" fmla="*/ 103 h 234"/>
                <a:gd name="T2" fmla="*/ 144 w 160"/>
                <a:gd name="T3" fmla="*/ 103 h 234"/>
                <a:gd name="T4" fmla="*/ 128 w 160"/>
                <a:gd name="T5" fmla="*/ 69 h 234"/>
                <a:gd name="T6" fmla="*/ 117 w 160"/>
                <a:gd name="T7" fmla="*/ 12 h 234"/>
                <a:gd name="T8" fmla="*/ 103 w 160"/>
                <a:gd name="T9" fmla="*/ 0 h 234"/>
                <a:gd name="T10" fmla="*/ 44 w 160"/>
                <a:gd name="T11" fmla="*/ 0 h 234"/>
                <a:gd name="T12" fmla="*/ 30 w 160"/>
                <a:gd name="T13" fmla="*/ 12 h 234"/>
                <a:gd name="T14" fmla="*/ 20 w 160"/>
                <a:gd name="T15" fmla="*/ 67 h 234"/>
                <a:gd name="T16" fmla="*/ 0 w 160"/>
                <a:gd name="T17" fmla="*/ 117 h 234"/>
                <a:gd name="T18" fmla="*/ 19 w 160"/>
                <a:gd name="T19" fmla="*/ 166 h 234"/>
                <a:gd name="T20" fmla="*/ 29 w 160"/>
                <a:gd name="T21" fmla="*/ 222 h 234"/>
                <a:gd name="T22" fmla="*/ 44 w 160"/>
                <a:gd name="T23" fmla="*/ 234 h 234"/>
                <a:gd name="T24" fmla="*/ 102 w 160"/>
                <a:gd name="T25" fmla="*/ 234 h 234"/>
                <a:gd name="T26" fmla="*/ 116 w 160"/>
                <a:gd name="T27" fmla="*/ 222 h 234"/>
                <a:gd name="T28" fmla="*/ 127 w 160"/>
                <a:gd name="T29" fmla="*/ 166 h 234"/>
                <a:gd name="T30" fmla="*/ 144 w 160"/>
                <a:gd name="T31" fmla="*/ 131 h 234"/>
                <a:gd name="T32" fmla="*/ 146 w 160"/>
                <a:gd name="T33" fmla="*/ 132 h 234"/>
                <a:gd name="T34" fmla="*/ 160 w 160"/>
                <a:gd name="T35" fmla="*/ 117 h 234"/>
                <a:gd name="T36" fmla="*/ 146 w 160"/>
                <a:gd name="T37" fmla="*/ 103 h 234"/>
                <a:gd name="T38" fmla="*/ 44 w 160"/>
                <a:gd name="T39" fmla="*/ 15 h 234"/>
                <a:gd name="T40" fmla="*/ 103 w 160"/>
                <a:gd name="T41" fmla="*/ 15 h 234"/>
                <a:gd name="T42" fmla="*/ 110 w 160"/>
                <a:gd name="T43" fmla="*/ 54 h 234"/>
                <a:gd name="T44" fmla="*/ 73 w 160"/>
                <a:gd name="T45" fmla="*/ 44 h 234"/>
                <a:gd name="T46" fmla="*/ 37 w 160"/>
                <a:gd name="T47" fmla="*/ 54 h 234"/>
                <a:gd name="T48" fmla="*/ 44 w 160"/>
                <a:gd name="T49" fmla="*/ 15 h 234"/>
                <a:gd name="T50" fmla="*/ 102 w 160"/>
                <a:gd name="T51" fmla="*/ 219 h 234"/>
                <a:gd name="T52" fmla="*/ 44 w 160"/>
                <a:gd name="T53" fmla="*/ 219 h 234"/>
                <a:gd name="T54" fmla="*/ 36 w 160"/>
                <a:gd name="T55" fmla="*/ 180 h 234"/>
                <a:gd name="T56" fmla="*/ 73 w 160"/>
                <a:gd name="T57" fmla="*/ 190 h 234"/>
                <a:gd name="T58" fmla="*/ 109 w 160"/>
                <a:gd name="T59" fmla="*/ 180 h 234"/>
                <a:gd name="T60" fmla="*/ 102 w 160"/>
                <a:gd name="T61" fmla="*/ 219 h 234"/>
                <a:gd name="T62" fmla="*/ 73 w 160"/>
                <a:gd name="T63" fmla="*/ 176 h 234"/>
                <a:gd name="T64" fmla="*/ 14 w 160"/>
                <a:gd name="T65" fmla="*/ 117 h 234"/>
                <a:gd name="T66" fmla="*/ 73 w 160"/>
                <a:gd name="T67" fmla="*/ 59 h 234"/>
                <a:gd name="T68" fmla="*/ 131 w 160"/>
                <a:gd name="T69" fmla="*/ 117 h 234"/>
                <a:gd name="T70" fmla="*/ 73 w 160"/>
                <a:gd name="T71" fmla="*/ 176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0" h="234">
                  <a:moveTo>
                    <a:pt x="146" y="103"/>
                  </a:moveTo>
                  <a:cubicBezTo>
                    <a:pt x="145" y="103"/>
                    <a:pt x="145" y="103"/>
                    <a:pt x="144" y="103"/>
                  </a:cubicBezTo>
                  <a:cubicBezTo>
                    <a:pt x="142" y="90"/>
                    <a:pt x="136" y="79"/>
                    <a:pt x="128" y="69"/>
                  </a:cubicBezTo>
                  <a:cubicBezTo>
                    <a:pt x="117" y="12"/>
                    <a:pt x="117" y="12"/>
                    <a:pt x="117" y="12"/>
                  </a:cubicBezTo>
                  <a:cubicBezTo>
                    <a:pt x="116" y="5"/>
                    <a:pt x="110" y="0"/>
                    <a:pt x="103" y="0"/>
                  </a:cubicBezTo>
                  <a:cubicBezTo>
                    <a:pt x="44" y="0"/>
                    <a:pt x="44" y="0"/>
                    <a:pt x="44" y="0"/>
                  </a:cubicBezTo>
                  <a:cubicBezTo>
                    <a:pt x="37" y="0"/>
                    <a:pt x="31" y="5"/>
                    <a:pt x="30" y="12"/>
                  </a:cubicBezTo>
                  <a:cubicBezTo>
                    <a:pt x="20" y="67"/>
                    <a:pt x="20" y="67"/>
                    <a:pt x="20" y="67"/>
                  </a:cubicBezTo>
                  <a:cubicBezTo>
                    <a:pt x="7" y="80"/>
                    <a:pt x="0" y="98"/>
                    <a:pt x="0" y="117"/>
                  </a:cubicBezTo>
                  <a:cubicBezTo>
                    <a:pt x="0" y="136"/>
                    <a:pt x="7" y="153"/>
                    <a:pt x="19" y="166"/>
                  </a:cubicBezTo>
                  <a:cubicBezTo>
                    <a:pt x="29" y="222"/>
                    <a:pt x="29" y="222"/>
                    <a:pt x="29" y="222"/>
                  </a:cubicBezTo>
                  <a:cubicBezTo>
                    <a:pt x="30" y="229"/>
                    <a:pt x="36" y="234"/>
                    <a:pt x="44" y="234"/>
                  </a:cubicBezTo>
                  <a:cubicBezTo>
                    <a:pt x="102" y="234"/>
                    <a:pt x="102" y="234"/>
                    <a:pt x="102" y="234"/>
                  </a:cubicBezTo>
                  <a:cubicBezTo>
                    <a:pt x="109" y="234"/>
                    <a:pt x="115" y="229"/>
                    <a:pt x="116" y="222"/>
                  </a:cubicBezTo>
                  <a:cubicBezTo>
                    <a:pt x="127" y="166"/>
                    <a:pt x="127" y="166"/>
                    <a:pt x="127" y="166"/>
                  </a:cubicBezTo>
                  <a:cubicBezTo>
                    <a:pt x="135" y="156"/>
                    <a:pt x="142" y="145"/>
                    <a:pt x="144" y="131"/>
                  </a:cubicBezTo>
                  <a:cubicBezTo>
                    <a:pt x="145" y="132"/>
                    <a:pt x="145" y="132"/>
                    <a:pt x="146" y="132"/>
                  </a:cubicBezTo>
                  <a:cubicBezTo>
                    <a:pt x="154" y="132"/>
                    <a:pt x="160" y="125"/>
                    <a:pt x="160" y="117"/>
                  </a:cubicBezTo>
                  <a:cubicBezTo>
                    <a:pt x="160" y="109"/>
                    <a:pt x="154" y="103"/>
                    <a:pt x="146" y="103"/>
                  </a:cubicBezTo>
                  <a:close/>
                  <a:moveTo>
                    <a:pt x="44" y="15"/>
                  </a:moveTo>
                  <a:cubicBezTo>
                    <a:pt x="103" y="15"/>
                    <a:pt x="103" y="15"/>
                    <a:pt x="103" y="15"/>
                  </a:cubicBezTo>
                  <a:cubicBezTo>
                    <a:pt x="110" y="54"/>
                    <a:pt x="110" y="54"/>
                    <a:pt x="110" y="54"/>
                  </a:cubicBezTo>
                  <a:cubicBezTo>
                    <a:pt x="99" y="48"/>
                    <a:pt x="87" y="44"/>
                    <a:pt x="73" y="44"/>
                  </a:cubicBezTo>
                  <a:cubicBezTo>
                    <a:pt x="60" y="44"/>
                    <a:pt x="48" y="48"/>
                    <a:pt x="37" y="54"/>
                  </a:cubicBezTo>
                  <a:lnTo>
                    <a:pt x="44" y="15"/>
                  </a:lnTo>
                  <a:close/>
                  <a:moveTo>
                    <a:pt x="102" y="219"/>
                  </a:moveTo>
                  <a:cubicBezTo>
                    <a:pt x="44" y="219"/>
                    <a:pt x="44" y="219"/>
                    <a:pt x="44" y="219"/>
                  </a:cubicBezTo>
                  <a:cubicBezTo>
                    <a:pt x="36" y="180"/>
                    <a:pt x="36" y="180"/>
                    <a:pt x="36" y="180"/>
                  </a:cubicBezTo>
                  <a:cubicBezTo>
                    <a:pt x="47" y="186"/>
                    <a:pt x="59" y="190"/>
                    <a:pt x="73" y="190"/>
                  </a:cubicBezTo>
                  <a:cubicBezTo>
                    <a:pt x="86" y="190"/>
                    <a:pt x="98" y="186"/>
                    <a:pt x="109" y="180"/>
                  </a:cubicBezTo>
                  <a:lnTo>
                    <a:pt x="102" y="219"/>
                  </a:lnTo>
                  <a:close/>
                  <a:moveTo>
                    <a:pt x="73" y="176"/>
                  </a:moveTo>
                  <a:cubicBezTo>
                    <a:pt x="40" y="176"/>
                    <a:pt x="14" y="149"/>
                    <a:pt x="14" y="117"/>
                  </a:cubicBezTo>
                  <a:cubicBezTo>
                    <a:pt x="14" y="85"/>
                    <a:pt x="40" y="59"/>
                    <a:pt x="73" y="59"/>
                  </a:cubicBezTo>
                  <a:cubicBezTo>
                    <a:pt x="105" y="59"/>
                    <a:pt x="131" y="85"/>
                    <a:pt x="131" y="117"/>
                  </a:cubicBezTo>
                  <a:cubicBezTo>
                    <a:pt x="131" y="149"/>
                    <a:pt x="105" y="176"/>
                    <a:pt x="73" y="176"/>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1200"/>
            </a:p>
          </p:txBody>
        </p:sp>
        <p:sp>
          <p:nvSpPr>
            <p:cNvPr id="54" name="Freeform 57"/>
            <p:cNvSpPr>
              <a:spLocks/>
            </p:cNvSpPr>
            <p:nvPr/>
          </p:nvSpPr>
          <p:spPr bwMode="auto">
            <a:xfrm>
              <a:off x="1630705" y="2329248"/>
              <a:ext cx="49522" cy="48134"/>
            </a:xfrm>
            <a:custGeom>
              <a:avLst/>
              <a:gdLst>
                <a:gd name="T0" fmla="*/ 44 w 45"/>
                <a:gd name="T1" fmla="*/ 1 h 44"/>
                <a:gd name="T2" fmla="*/ 40 w 45"/>
                <a:gd name="T3" fmla="*/ 1 h 44"/>
                <a:gd name="T4" fmla="*/ 3 w 45"/>
                <a:gd name="T5" fmla="*/ 32 h 44"/>
                <a:gd name="T6" fmla="*/ 0 w 45"/>
                <a:gd name="T7" fmla="*/ 37 h 44"/>
                <a:gd name="T8" fmla="*/ 3 w 45"/>
                <a:gd name="T9" fmla="*/ 42 h 44"/>
                <a:gd name="T10" fmla="*/ 8 w 45"/>
                <a:gd name="T11" fmla="*/ 44 h 44"/>
                <a:gd name="T12" fmla="*/ 13 w 45"/>
                <a:gd name="T13" fmla="*/ 42 h 44"/>
                <a:gd name="T14" fmla="*/ 26 w 45"/>
                <a:gd name="T15" fmla="*/ 26 h 44"/>
                <a:gd name="T16" fmla="*/ 44 w 45"/>
                <a:gd name="T17" fmla="*/ 4 h 44"/>
                <a:gd name="T18" fmla="*/ 44 w 45"/>
                <a:gd name="T19" fmla="*/ 1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 h="44">
                  <a:moveTo>
                    <a:pt x="44" y="1"/>
                  </a:moveTo>
                  <a:cubicBezTo>
                    <a:pt x="43" y="0"/>
                    <a:pt x="41" y="0"/>
                    <a:pt x="40" y="1"/>
                  </a:cubicBezTo>
                  <a:cubicBezTo>
                    <a:pt x="3" y="32"/>
                    <a:pt x="3" y="32"/>
                    <a:pt x="3" y="32"/>
                  </a:cubicBezTo>
                  <a:cubicBezTo>
                    <a:pt x="1" y="33"/>
                    <a:pt x="0" y="35"/>
                    <a:pt x="0" y="37"/>
                  </a:cubicBezTo>
                  <a:cubicBezTo>
                    <a:pt x="0" y="39"/>
                    <a:pt x="1" y="41"/>
                    <a:pt x="3" y="42"/>
                  </a:cubicBezTo>
                  <a:cubicBezTo>
                    <a:pt x="4" y="44"/>
                    <a:pt x="6" y="44"/>
                    <a:pt x="8" y="44"/>
                  </a:cubicBezTo>
                  <a:cubicBezTo>
                    <a:pt x="10" y="44"/>
                    <a:pt x="11" y="44"/>
                    <a:pt x="13" y="42"/>
                  </a:cubicBezTo>
                  <a:cubicBezTo>
                    <a:pt x="26" y="26"/>
                    <a:pt x="26" y="26"/>
                    <a:pt x="26" y="26"/>
                  </a:cubicBezTo>
                  <a:cubicBezTo>
                    <a:pt x="44" y="4"/>
                    <a:pt x="44" y="4"/>
                    <a:pt x="44" y="4"/>
                  </a:cubicBezTo>
                  <a:cubicBezTo>
                    <a:pt x="45" y="3"/>
                    <a:pt x="45" y="2"/>
                    <a:pt x="44" y="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1200"/>
            </a:p>
          </p:txBody>
        </p:sp>
      </p:grpSp>
      <p:sp>
        <p:nvSpPr>
          <p:cNvPr id="55" name="Freeform 78"/>
          <p:cNvSpPr>
            <a:spLocks noEditPoints="1"/>
          </p:cNvSpPr>
          <p:nvPr/>
        </p:nvSpPr>
        <p:spPr bwMode="auto">
          <a:xfrm>
            <a:off x="4486685" y="2593774"/>
            <a:ext cx="405044" cy="393087"/>
          </a:xfrm>
          <a:custGeom>
            <a:avLst/>
            <a:gdLst>
              <a:gd name="T0" fmla="*/ 172 w 241"/>
              <a:gd name="T1" fmla="*/ 0 h 234"/>
              <a:gd name="T2" fmla="*/ 102 w 241"/>
              <a:gd name="T3" fmla="*/ 50 h 234"/>
              <a:gd name="T4" fmla="*/ 102 w 241"/>
              <a:gd name="T5" fmla="*/ 50 h 234"/>
              <a:gd name="T6" fmla="*/ 26 w 241"/>
              <a:gd name="T7" fmla="*/ 126 h 234"/>
              <a:gd name="T8" fmla="*/ 2 w 241"/>
              <a:gd name="T9" fmla="*/ 201 h 234"/>
              <a:gd name="T10" fmla="*/ 26 w 241"/>
              <a:gd name="T11" fmla="*/ 234 h 234"/>
              <a:gd name="T12" fmla="*/ 96 w 241"/>
              <a:gd name="T13" fmla="*/ 216 h 234"/>
              <a:gd name="T14" fmla="*/ 220 w 241"/>
              <a:gd name="T15" fmla="*/ 97 h 234"/>
              <a:gd name="T16" fmla="*/ 117 w 241"/>
              <a:gd name="T17" fmla="*/ 174 h 234"/>
              <a:gd name="T18" fmla="*/ 181 w 241"/>
              <a:gd name="T19" fmla="*/ 86 h 234"/>
              <a:gd name="T20" fmla="*/ 174 w 241"/>
              <a:gd name="T21" fmla="*/ 123 h 234"/>
              <a:gd name="T22" fmla="*/ 117 w 241"/>
              <a:gd name="T23" fmla="*/ 180 h 234"/>
              <a:gd name="T24" fmla="*/ 108 w 241"/>
              <a:gd name="T25" fmla="*/ 148 h 234"/>
              <a:gd name="T26" fmla="*/ 84 w 241"/>
              <a:gd name="T27" fmla="*/ 125 h 234"/>
              <a:gd name="T28" fmla="*/ 169 w 241"/>
              <a:gd name="T29" fmla="*/ 66 h 234"/>
              <a:gd name="T30" fmla="*/ 108 w 241"/>
              <a:gd name="T31" fmla="*/ 148 h 234"/>
              <a:gd name="T32" fmla="*/ 56 w 241"/>
              <a:gd name="T33" fmla="*/ 117 h 234"/>
              <a:gd name="T34" fmla="*/ 146 w 241"/>
              <a:gd name="T35" fmla="*/ 53 h 234"/>
              <a:gd name="T36" fmla="*/ 31 w 241"/>
              <a:gd name="T37" fmla="*/ 219 h 234"/>
              <a:gd name="T38" fmla="*/ 15 w 241"/>
              <a:gd name="T39" fmla="*/ 209 h 234"/>
              <a:gd name="T40" fmla="*/ 23 w 241"/>
              <a:gd name="T41" fmla="*/ 177 h 234"/>
              <a:gd name="T42" fmla="*/ 58 w 241"/>
              <a:gd name="T43" fmla="*/ 211 h 234"/>
              <a:gd name="T44" fmla="*/ 65 w 241"/>
              <a:gd name="T45" fmla="*/ 210 h 234"/>
              <a:gd name="T46" fmla="*/ 26 w 241"/>
              <a:gd name="T47" fmla="*/ 169 h 234"/>
              <a:gd name="T48" fmla="*/ 36 w 241"/>
              <a:gd name="T49" fmla="*/ 138 h 234"/>
              <a:gd name="T50" fmla="*/ 95 w 241"/>
              <a:gd name="T51" fmla="*/ 201 h 234"/>
              <a:gd name="T52" fmla="*/ 65 w 241"/>
              <a:gd name="T53" fmla="*/ 210 h 234"/>
              <a:gd name="T54" fmla="*/ 198 w 241"/>
              <a:gd name="T55" fmla="*/ 99 h 234"/>
              <a:gd name="T56" fmla="*/ 179 w 241"/>
              <a:gd name="T57" fmla="*/ 55 h 234"/>
              <a:gd name="T58" fmla="*/ 148 w 241"/>
              <a:gd name="T59" fmla="*/ 24 h 234"/>
              <a:gd name="T60" fmla="*/ 205 w 241"/>
              <a:gd name="T61" fmla="*/ 30 h 234"/>
              <a:gd name="T62" fmla="*/ 210 w 241"/>
              <a:gd name="T63" fmla="*/ 86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41" h="234">
                <a:moveTo>
                  <a:pt x="215" y="19"/>
                </a:moveTo>
                <a:cubicBezTo>
                  <a:pt x="203" y="7"/>
                  <a:pt x="187" y="0"/>
                  <a:pt x="172" y="0"/>
                </a:cubicBezTo>
                <a:cubicBezTo>
                  <a:pt x="159" y="0"/>
                  <a:pt x="146" y="5"/>
                  <a:pt x="138" y="14"/>
                </a:cubicBezTo>
                <a:cubicBezTo>
                  <a:pt x="102" y="50"/>
                  <a:pt x="102" y="50"/>
                  <a:pt x="102" y="50"/>
                </a:cubicBezTo>
                <a:cubicBezTo>
                  <a:pt x="102" y="50"/>
                  <a:pt x="102" y="50"/>
                  <a:pt x="102" y="50"/>
                </a:cubicBezTo>
                <a:cubicBezTo>
                  <a:pt x="102" y="50"/>
                  <a:pt x="102" y="50"/>
                  <a:pt x="102" y="50"/>
                </a:cubicBezTo>
                <a:cubicBezTo>
                  <a:pt x="102" y="50"/>
                  <a:pt x="102" y="50"/>
                  <a:pt x="102" y="50"/>
                </a:cubicBezTo>
                <a:cubicBezTo>
                  <a:pt x="26" y="126"/>
                  <a:pt x="26" y="126"/>
                  <a:pt x="26" y="126"/>
                </a:cubicBezTo>
                <a:cubicBezTo>
                  <a:pt x="23" y="130"/>
                  <a:pt x="20" y="134"/>
                  <a:pt x="19" y="139"/>
                </a:cubicBezTo>
                <a:cubicBezTo>
                  <a:pt x="2" y="201"/>
                  <a:pt x="2" y="201"/>
                  <a:pt x="2" y="201"/>
                </a:cubicBezTo>
                <a:cubicBezTo>
                  <a:pt x="2" y="201"/>
                  <a:pt x="0" y="206"/>
                  <a:pt x="0" y="209"/>
                </a:cubicBezTo>
                <a:cubicBezTo>
                  <a:pt x="0" y="223"/>
                  <a:pt x="12" y="234"/>
                  <a:pt x="26" y="234"/>
                </a:cubicBezTo>
                <a:cubicBezTo>
                  <a:pt x="29" y="234"/>
                  <a:pt x="34" y="233"/>
                  <a:pt x="34" y="233"/>
                </a:cubicBezTo>
                <a:cubicBezTo>
                  <a:pt x="96" y="216"/>
                  <a:pt x="96" y="216"/>
                  <a:pt x="96" y="216"/>
                </a:cubicBezTo>
                <a:cubicBezTo>
                  <a:pt x="101" y="215"/>
                  <a:pt x="105" y="213"/>
                  <a:pt x="109" y="209"/>
                </a:cubicBezTo>
                <a:cubicBezTo>
                  <a:pt x="220" y="97"/>
                  <a:pt x="220" y="97"/>
                  <a:pt x="220" y="97"/>
                </a:cubicBezTo>
                <a:cubicBezTo>
                  <a:pt x="241" y="76"/>
                  <a:pt x="238" y="42"/>
                  <a:pt x="215" y="19"/>
                </a:cubicBezTo>
                <a:close/>
                <a:moveTo>
                  <a:pt x="117" y="174"/>
                </a:moveTo>
                <a:cubicBezTo>
                  <a:pt x="117" y="168"/>
                  <a:pt x="115" y="161"/>
                  <a:pt x="112" y="155"/>
                </a:cubicBezTo>
                <a:cubicBezTo>
                  <a:pt x="181" y="86"/>
                  <a:pt x="181" y="86"/>
                  <a:pt x="181" y="86"/>
                </a:cubicBezTo>
                <a:cubicBezTo>
                  <a:pt x="185" y="99"/>
                  <a:pt x="183" y="113"/>
                  <a:pt x="174" y="123"/>
                </a:cubicBezTo>
                <a:cubicBezTo>
                  <a:pt x="174" y="123"/>
                  <a:pt x="174" y="123"/>
                  <a:pt x="174" y="123"/>
                </a:cubicBezTo>
                <a:cubicBezTo>
                  <a:pt x="174" y="123"/>
                  <a:pt x="174" y="123"/>
                  <a:pt x="174" y="123"/>
                </a:cubicBezTo>
                <a:cubicBezTo>
                  <a:pt x="117" y="180"/>
                  <a:pt x="117" y="180"/>
                  <a:pt x="117" y="180"/>
                </a:cubicBezTo>
                <a:cubicBezTo>
                  <a:pt x="117" y="178"/>
                  <a:pt x="118" y="176"/>
                  <a:pt x="117" y="174"/>
                </a:cubicBezTo>
                <a:close/>
                <a:moveTo>
                  <a:pt x="108" y="148"/>
                </a:moveTo>
                <a:cubicBezTo>
                  <a:pt x="106" y="144"/>
                  <a:pt x="103" y="140"/>
                  <a:pt x="99" y="136"/>
                </a:cubicBezTo>
                <a:cubicBezTo>
                  <a:pt x="94" y="131"/>
                  <a:pt x="89" y="128"/>
                  <a:pt x="84" y="125"/>
                </a:cubicBezTo>
                <a:cubicBezTo>
                  <a:pt x="154" y="55"/>
                  <a:pt x="154" y="55"/>
                  <a:pt x="154" y="55"/>
                </a:cubicBezTo>
                <a:cubicBezTo>
                  <a:pt x="159" y="58"/>
                  <a:pt x="164" y="61"/>
                  <a:pt x="169" y="66"/>
                </a:cubicBezTo>
                <a:cubicBezTo>
                  <a:pt x="173" y="70"/>
                  <a:pt x="176" y="74"/>
                  <a:pt x="178" y="79"/>
                </a:cubicBezTo>
                <a:lnTo>
                  <a:pt x="108" y="148"/>
                </a:lnTo>
                <a:close/>
                <a:moveTo>
                  <a:pt x="77" y="121"/>
                </a:moveTo>
                <a:cubicBezTo>
                  <a:pt x="70" y="119"/>
                  <a:pt x="63" y="117"/>
                  <a:pt x="56" y="117"/>
                </a:cubicBezTo>
                <a:cubicBezTo>
                  <a:pt x="112" y="60"/>
                  <a:pt x="112" y="60"/>
                  <a:pt x="112" y="60"/>
                </a:cubicBezTo>
                <a:cubicBezTo>
                  <a:pt x="121" y="52"/>
                  <a:pt x="133" y="50"/>
                  <a:pt x="146" y="53"/>
                </a:cubicBezTo>
                <a:lnTo>
                  <a:pt x="77" y="121"/>
                </a:lnTo>
                <a:close/>
                <a:moveTo>
                  <a:pt x="31" y="219"/>
                </a:moveTo>
                <a:cubicBezTo>
                  <a:pt x="30" y="219"/>
                  <a:pt x="28" y="219"/>
                  <a:pt x="26" y="220"/>
                </a:cubicBezTo>
                <a:cubicBezTo>
                  <a:pt x="20" y="219"/>
                  <a:pt x="15" y="215"/>
                  <a:pt x="15" y="209"/>
                </a:cubicBezTo>
                <a:cubicBezTo>
                  <a:pt x="15" y="207"/>
                  <a:pt x="16" y="205"/>
                  <a:pt x="16" y="204"/>
                </a:cubicBezTo>
                <a:cubicBezTo>
                  <a:pt x="23" y="177"/>
                  <a:pt x="23" y="177"/>
                  <a:pt x="23" y="177"/>
                </a:cubicBezTo>
                <a:cubicBezTo>
                  <a:pt x="32" y="176"/>
                  <a:pt x="41" y="180"/>
                  <a:pt x="48" y="187"/>
                </a:cubicBezTo>
                <a:cubicBezTo>
                  <a:pt x="55" y="194"/>
                  <a:pt x="58" y="203"/>
                  <a:pt x="58" y="211"/>
                </a:cubicBezTo>
                <a:lnTo>
                  <a:pt x="31" y="219"/>
                </a:lnTo>
                <a:close/>
                <a:moveTo>
                  <a:pt x="65" y="210"/>
                </a:moveTo>
                <a:cubicBezTo>
                  <a:pt x="65" y="200"/>
                  <a:pt x="61" y="190"/>
                  <a:pt x="53" y="182"/>
                </a:cubicBezTo>
                <a:cubicBezTo>
                  <a:pt x="45" y="174"/>
                  <a:pt x="35" y="170"/>
                  <a:pt x="26" y="169"/>
                </a:cubicBezTo>
                <a:cubicBezTo>
                  <a:pt x="33" y="143"/>
                  <a:pt x="33" y="143"/>
                  <a:pt x="33" y="143"/>
                </a:cubicBezTo>
                <a:cubicBezTo>
                  <a:pt x="33" y="141"/>
                  <a:pt x="34" y="139"/>
                  <a:pt x="36" y="138"/>
                </a:cubicBezTo>
                <a:cubicBezTo>
                  <a:pt x="50" y="127"/>
                  <a:pt x="73" y="130"/>
                  <a:pt x="88" y="146"/>
                </a:cubicBezTo>
                <a:cubicBezTo>
                  <a:pt x="105" y="163"/>
                  <a:pt x="108" y="187"/>
                  <a:pt x="95" y="201"/>
                </a:cubicBezTo>
                <a:cubicBezTo>
                  <a:pt x="94" y="202"/>
                  <a:pt x="93" y="202"/>
                  <a:pt x="92" y="202"/>
                </a:cubicBezTo>
                <a:lnTo>
                  <a:pt x="65" y="210"/>
                </a:lnTo>
                <a:close/>
                <a:moveTo>
                  <a:pt x="210" y="86"/>
                </a:moveTo>
                <a:cubicBezTo>
                  <a:pt x="198" y="99"/>
                  <a:pt x="198" y="99"/>
                  <a:pt x="198" y="99"/>
                </a:cubicBezTo>
                <a:cubicBezTo>
                  <a:pt x="198" y="97"/>
                  <a:pt x="198" y="96"/>
                  <a:pt x="198" y="94"/>
                </a:cubicBezTo>
                <a:cubicBezTo>
                  <a:pt x="196" y="80"/>
                  <a:pt x="190" y="66"/>
                  <a:pt x="179" y="55"/>
                </a:cubicBezTo>
                <a:cubicBezTo>
                  <a:pt x="167" y="44"/>
                  <a:pt x="151" y="37"/>
                  <a:pt x="136" y="37"/>
                </a:cubicBezTo>
                <a:cubicBezTo>
                  <a:pt x="148" y="24"/>
                  <a:pt x="148" y="24"/>
                  <a:pt x="148" y="24"/>
                </a:cubicBezTo>
                <a:cubicBezTo>
                  <a:pt x="154" y="18"/>
                  <a:pt x="162" y="15"/>
                  <a:pt x="172" y="15"/>
                </a:cubicBezTo>
                <a:cubicBezTo>
                  <a:pt x="183" y="15"/>
                  <a:pt x="196" y="20"/>
                  <a:pt x="205" y="30"/>
                </a:cubicBezTo>
                <a:cubicBezTo>
                  <a:pt x="214" y="38"/>
                  <a:pt x="219" y="49"/>
                  <a:pt x="219" y="60"/>
                </a:cubicBezTo>
                <a:cubicBezTo>
                  <a:pt x="220" y="70"/>
                  <a:pt x="217" y="80"/>
                  <a:pt x="210" y="86"/>
                </a:cubicBezTo>
                <a:close/>
              </a:path>
            </a:pathLst>
          </a:custGeom>
          <a:solidFill>
            <a:schemeClr val="bg1"/>
          </a:solidFill>
          <a:ln>
            <a:noFill/>
          </a:ln>
        </p:spPr>
        <p:txBody>
          <a:bodyPr vert="horz" wrap="square" lIns="91422" tIns="45711" rIns="91422" bIns="45711" numCol="1" anchor="t" anchorCtr="0" compatLnSpc="1">
            <a:prstTxWarp prst="textNoShape">
              <a:avLst/>
            </a:prstTxWarp>
          </a:bodyPr>
          <a:lstStyle/>
          <a:p>
            <a:endParaRPr lang="id-ID" sz="1200"/>
          </a:p>
        </p:txBody>
      </p:sp>
      <p:grpSp>
        <p:nvGrpSpPr>
          <p:cNvPr id="56" name="Group 55"/>
          <p:cNvGrpSpPr/>
          <p:nvPr/>
        </p:nvGrpSpPr>
        <p:grpSpPr>
          <a:xfrm>
            <a:off x="5816368" y="3815643"/>
            <a:ext cx="392985" cy="367543"/>
            <a:chOff x="998489" y="2241774"/>
            <a:chExt cx="256404" cy="239742"/>
          </a:xfrm>
          <a:solidFill>
            <a:schemeClr val="bg1"/>
          </a:solidFill>
        </p:grpSpPr>
        <p:sp>
          <p:nvSpPr>
            <p:cNvPr id="57" name="Freeform 58"/>
            <p:cNvSpPr>
              <a:spLocks noEditPoints="1"/>
            </p:cNvSpPr>
            <p:nvPr/>
          </p:nvSpPr>
          <p:spPr bwMode="auto">
            <a:xfrm>
              <a:off x="998489" y="2241774"/>
              <a:ext cx="256404" cy="239742"/>
            </a:xfrm>
            <a:custGeom>
              <a:avLst/>
              <a:gdLst>
                <a:gd name="T0" fmla="*/ 230 w 234"/>
                <a:gd name="T1" fmla="*/ 48 h 219"/>
                <a:gd name="T2" fmla="*/ 186 w 234"/>
                <a:gd name="T3" fmla="*/ 5 h 219"/>
                <a:gd name="T4" fmla="*/ 176 w 234"/>
                <a:gd name="T5" fmla="*/ 0 h 219"/>
                <a:gd name="T6" fmla="*/ 22 w 234"/>
                <a:gd name="T7" fmla="*/ 0 h 219"/>
                <a:gd name="T8" fmla="*/ 0 w 234"/>
                <a:gd name="T9" fmla="*/ 22 h 219"/>
                <a:gd name="T10" fmla="*/ 0 w 234"/>
                <a:gd name="T11" fmla="*/ 197 h 219"/>
                <a:gd name="T12" fmla="*/ 22 w 234"/>
                <a:gd name="T13" fmla="*/ 219 h 219"/>
                <a:gd name="T14" fmla="*/ 212 w 234"/>
                <a:gd name="T15" fmla="*/ 219 h 219"/>
                <a:gd name="T16" fmla="*/ 234 w 234"/>
                <a:gd name="T17" fmla="*/ 197 h 219"/>
                <a:gd name="T18" fmla="*/ 234 w 234"/>
                <a:gd name="T19" fmla="*/ 59 h 219"/>
                <a:gd name="T20" fmla="*/ 230 w 234"/>
                <a:gd name="T21" fmla="*/ 48 h 219"/>
                <a:gd name="T22" fmla="*/ 220 w 234"/>
                <a:gd name="T23" fmla="*/ 197 h 219"/>
                <a:gd name="T24" fmla="*/ 212 w 234"/>
                <a:gd name="T25" fmla="*/ 205 h 219"/>
                <a:gd name="T26" fmla="*/ 22 w 234"/>
                <a:gd name="T27" fmla="*/ 205 h 219"/>
                <a:gd name="T28" fmla="*/ 15 w 234"/>
                <a:gd name="T29" fmla="*/ 197 h 219"/>
                <a:gd name="T30" fmla="*/ 15 w 234"/>
                <a:gd name="T31" fmla="*/ 22 h 219"/>
                <a:gd name="T32" fmla="*/ 22 w 234"/>
                <a:gd name="T33" fmla="*/ 15 h 219"/>
                <a:gd name="T34" fmla="*/ 168 w 234"/>
                <a:gd name="T35" fmla="*/ 15 h 219"/>
                <a:gd name="T36" fmla="*/ 168 w 234"/>
                <a:gd name="T37" fmla="*/ 44 h 219"/>
                <a:gd name="T38" fmla="*/ 168 w 234"/>
                <a:gd name="T39" fmla="*/ 44 h 219"/>
                <a:gd name="T40" fmla="*/ 190 w 234"/>
                <a:gd name="T41" fmla="*/ 66 h 219"/>
                <a:gd name="T42" fmla="*/ 198 w 234"/>
                <a:gd name="T43" fmla="*/ 66 h 219"/>
                <a:gd name="T44" fmla="*/ 220 w 234"/>
                <a:gd name="T45" fmla="*/ 66 h 219"/>
                <a:gd name="T46" fmla="*/ 220 w 234"/>
                <a:gd name="T47" fmla="*/ 197 h 219"/>
                <a:gd name="T48" fmla="*/ 198 w 234"/>
                <a:gd name="T49" fmla="*/ 59 h 219"/>
                <a:gd name="T50" fmla="*/ 190 w 234"/>
                <a:gd name="T51" fmla="*/ 59 h 219"/>
                <a:gd name="T52" fmla="*/ 176 w 234"/>
                <a:gd name="T53" fmla="*/ 44 h 219"/>
                <a:gd name="T54" fmla="*/ 176 w 234"/>
                <a:gd name="T55" fmla="*/ 44 h 219"/>
                <a:gd name="T56" fmla="*/ 176 w 234"/>
                <a:gd name="T57" fmla="*/ 15 h 219"/>
                <a:gd name="T58" fmla="*/ 220 w 234"/>
                <a:gd name="T59" fmla="*/ 59 h 219"/>
                <a:gd name="T60" fmla="*/ 198 w 234"/>
                <a:gd name="T61" fmla="*/ 59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34" h="219">
                  <a:moveTo>
                    <a:pt x="230" y="48"/>
                  </a:moveTo>
                  <a:cubicBezTo>
                    <a:pt x="186" y="5"/>
                    <a:pt x="186" y="5"/>
                    <a:pt x="186" y="5"/>
                  </a:cubicBezTo>
                  <a:cubicBezTo>
                    <a:pt x="183" y="2"/>
                    <a:pt x="180" y="0"/>
                    <a:pt x="176" y="0"/>
                  </a:cubicBezTo>
                  <a:cubicBezTo>
                    <a:pt x="22" y="0"/>
                    <a:pt x="22" y="0"/>
                    <a:pt x="22" y="0"/>
                  </a:cubicBezTo>
                  <a:cubicBezTo>
                    <a:pt x="10" y="0"/>
                    <a:pt x="0" y="10"/>
                    <a:pt x="0" y="22"/>
                  </a:cubicBezTo>
                  <a:cubicBezTo>
                    <a:pt x="0" y="197"/>
                    <a:pt x="0" y="197"/>
                    <a:pt x="0" y="197"/>
                  </a:cubicBezTo>
                  <a:cubicBezTo>
                    <a:pt x="0" y="210"/>
                    <a:pt x="10" y="219"/>
                    <a:pt x="22" y="219"/>
                  </a:cubicBezTo>
                  <a:cubicBezTo>
                    <a:pt x="212" y="219"/>
                    <a:pt x="212" y="219"/>
                    <a:pt x="212" y="219"/>
                  </a:cubicBezTo>
                  <a:cubicBezTo>
                    <a:pt x="224" y="219"/>
                    <a:pt x="234" y="210"/>
                    <a:pt x="234" y="197"/>
                  </a:cubicBezTo>
                  <a:cubicBezTo>
                    <a:pt x="234" y="59"/>
                    <a:pt x="234" y="59"/>
                    <a:pt x="234" y="59"/>
                  </a:cubicBezTo>
                  <a:cubicBezTo>
                    <a:pt x="234" y="55"/>
                    <a:pt x="233" y="51"/>
                    <a:pt x="230" y="48"/>
                  </a:cubicBezTo>
                  <a:close/>
                  <a:moveTo>
                    <a:pt x="220" y="197"/>
                  </a:moveTo>
                  <a:cubicBezTo>
                    <a:pt x="220" y="202"/>
                    <a:pt x="216" y="205"/>
                    <a:pt x="212" y="205"/>
                  </a:cubicBezTo>
                  <a:cubicBezTo>
                    <a:pt x="22" y="205"/>
                    <a:pt x="22" y="205"/>
                    <a:pt x="22" y="205"/>
                  </a:cubicBezTo>
                  <a:cubicBezTo>
                    <a:pt x="18" y="205"/>
                    <a:pt x="15" y="202"/>
                    <a:pt x="15" y="197"/>
                  </a:cubicBezTo>
                  <a:cubicBezTo>
                    <a:pt x="15" y="22"/>
                    <a:pt x="15" y="22"/>
                    <a:pt x="15" y="22"/>
                  </a:cubicBezTo>
                  <a:cubicBezTo>
                    <a:pt x="15" y="18"/>
                    <a:pt x="18" y="15"/>
                    <a:pt x="22" y="15"/>
                  </a:cubicBezTo>
                  <a:cubicBezTo>
                    <a:pt x="168" y="15"/>
                    <a:pt x="168" y="15"/>
                    <a:pt x="168" y="15"/>
                  </a:cubicBezTo>
                  <a:cubicBezTo>
                    <a:pt x="168" y="44"/>
                    <a:pt x="168" y="44"/>
                    <a:pt x="168" y="44"/>
                  </a:cubicBezTo>
                  <a:cubicBezTo>
                    <a:pt x="168" y="44"/>
                    <a:pt x="168" y="44"/>
                    <a:pt x="168" y="44"/>
                  </a:cubicBezTo>
                  <a:cubicBezTo>
                    <a:pt x="168" y="56"/>
                    <a:pt x="178" y="66"/>
                    <a:pt x="190" y="66"/>
                  </a:cubicBezTo>
                  <a:cubicBezTo>
                    <a:pt x="198" y="66"/>
                    <a:pt x="198" y="66"/>
                    <a:pt x="198" y="66"/>
                  </a:cubicBezTo>
                  <a:cubicBezTo>
                    <a:pt x="220" y="66"/>
                    <a:pt x="220" y="66"/>
                    <a:pt x="220" y="66"/>
                  </a:cubicBezTo>
                  <a:lnTo>
                    <a:pt x="220" y="197"/>
                  </a:lnTo>
                  <a:close/>
                  <a:moveTo>
                    <a:pt x="198" y="59"/>
                  </a:moveTo>
                  <a:cubicBezTo>
                    <a:pt x="190" y="59"/>
                    <a:pt x="190" y="59"/>
                    <a:pt x="190" y="59"/>
                  </a:cubicBezTo>
                  <a:cubicBezTo>
                    <a:pt x="182" y="59"/>
                    <a:pt x="176" y="52"/>
                    <a:pt x="176" y="44"/>
                  </a:cubicBezTo>
                  <a:cubicBezTo>
                    <a:pt x="176" y="44"/>
                    <a:pt x="176" y="44"/>
                    <a:pt x="176" y="44"/>
                  </a:cubicBezTo>
                  <a:cubicBezTo>
                    <a:pt x="176" y="15"/>
                    <a:pt x="176" y="15"/>
                    <a:pt x="176" y="15"/>
                  </a:cubicBezTo>
                  <a:cubicBezTo>
                    <a:pt x="220" y="59"/>
                    <a:pt x="220" y="59"/>
                    <a:pt x="220" y="59"/>
                  </a:cubicBezTo>
                  <a:lnTo>
                    <a:pt x="198" y="5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1200"/>
            </a:p>
          </p:txBody>
        </p:sp>
        <p:sp>
          <p:nvSpPr>
            <p:cNvPr id="58" name="Freeform 59"/>
            <p:cNvSpPr>
              <a:spLocks/>
            </p:cNvSpPr>
            <p:nvPr/>
          </p:nvSpPr>
          <p:spPr bwMode="auto">
            <a:xfrm>
              <a:off x="1118823" y="2289908"/>
              <a:ext cx="48597" cy="7868"/>
            </a:xfrm>
            <a:custGeom>
              <a:avLst/>
              <a:gdLst>
                <a:gd name="T0" fmla="*/ 4 w 44"/>
                <a:gd name="T1" fmla="*/ 7 h 7"/>
                <a:gd name="T2" fmla="*/ 40 w 44"/>
                <a:gd name="T3" fmla="*/ 7 h 7"/>
                <a:gd name="T4" fmla="*/ 44 w 44"/>
                <a:gd name="T5" fmla="*/ 4 h 7"/>
                <a:gd name="T6" fmla="*/ 40 w 44"/>
                <a:gd name="T7" fmla="*/ 0 h 7"/>
                <a:gd name="T8" fmla="*/ 4 w 44"/>
                <a:gd name="T9" fmla="*/ 0 h 7"/>
                <a:gd name="T10" fmla="*/ 0 w 44"/>
                <a:gd name="T11" fmla="*/ 4 h 7"/>
                <a:gd name="T12" fmla="*/ 4 w 44"/>
                <a:gd name="T13" fmla="*/ 7 h 7"/>
              </a:gdLst>
              <a:ahLst/>
              <a:cxnLst>
                <a:cxn ang="0">
                  <a:pos x="T0" y="T1"/>
                </a:cxn>
                <a:cxn ang="0">
                  <a:pos x="T2" y="T3"/>
                </a:cxn>
                <a:cxn ang="0">
                  <a:pos x="T4" y="T5"/>
                </a:cxn>
                <a:cxn ang="0">
                  <a:pos x="T6" y="T7"/>
                </a:cxn>
                <a:cxn ang="0">
                  <a:pos x="T8" y="T9"/>
                </a:cxn>
                <a:cxn ang="0">
                  <a:pos x="T10" y="T11"/>
                </a:cxn>
                <a:cxn ang="0">
                  <a:pos x="T12" y="T13"/>
                </a:cxn>
              </a:cxnLst>
              <a:rect l="0" t="0" r="r" b="b"/>
              <a:pathLst>
                <a:path w="44" h="7">
                  <a:moveTo>
                    <a:pt x="4" y="7"/>
                  </a:moveTo>
                  <a:cubicBezTo>
                    <a:pt x="40" y="7"/>
                    <a:pt x="40" y="7"/>
                    <a:pt x="40" y="7"/>
                  </a:cubicBezTo>
                  <a:cubicBezTo>
                    <a:pt x="42" y="7"/>
                    <a:pt x="44" y="6"/>
                    <a:pt x="44" y="4"/>
                  </a:cubicBezTo>
                  <a:cubicBezTo>
                    <a:pt x="44" y="2"/>
                    <a:pt x="42" y="0"/>
                    <a:pt x="40" y="0"/>
                  </a:cubicBezTo>
                  <a:cubicBezTo>
                    <a:pt x="4" y="0"/>
                    <a:pt x="4" y="0"/>
                    <a:pt x="4" y="0"/>
                  </a:cubicBezTo>
                  <a:cubicBezTo>
                    <a:pt x="2" y="0"/>
                    <a:pt x="0" y="2"/>
                    <a:pt x="0" y="4"/>
                  </a:cubicBezTo>
                  <a:cubicBezTo>
                    <a:pt x="0" y="6"/>
                    <a:pt x="2" y="7"/>
                    <a:pt x="4" y="7"/>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1200"/>
            </a:p>
          </p:txBody>
        </p:sp>
        <p:sp>
          <p:nvSpPr>
            <p:cNvPr id="59" name="Freeform 60"/>
            <p:cNvSpPr>
              <a:spLocks/>
            </p:cNvSpPr>
            <p:nvPr/>
          </p:nvSpPr>
          <p:spPr bwMode="auto">
            <a:xfrm>
              <a:off x="1118823" y="2313975"/>
              <a:ext cx="48597" cy="7868"/>
            </a:xfrm>
            <a:custGeom>
              <a:avLst/>
              <a:gdLst>
                <a:gd name="T0" fmla="*/ 4 w 44"/>
                <a:gd name="T1" fmla="*/ 7 h 7"/>
                <a:gd name="T2" fmla="*/ 40 w 44"/>
                <a:gd name="T3" fmla="*/ 7 h 7"/>
                <a:gd name="T4" fmla="*/ 44 w 44"/>
                <a:gd name="T5" fmla="*/ 4 h 7"/>
                <a:gd name="T6" fmla="*/ 40 w 44"/>
                <a:gd name="T7" fmla="*/ 0 h 7"/>
                <a:gd name="T8" fmla="*/ 4 w 44"/>
                <a:gd name="T9" fmla="*/ 0 h 7"/>
                <a:gd name="T10" fmla="*/ 0 w 44"/>
                <a:gd name="T11" fmla="*/ 4 h 7"/>
                <a:gd name="T12" fmla="*/ 4 w 44"/>
                <a:gd name="T13" fmla="*/ 7 h 7"/>
              </a:gdLst>
              <a:ahLst/>
              <a:cxnLst>
                <a:cxn ang="0">
                  <a:pos x="T0" y="T1"/>
                </a:cxn>
                <a:cxn ang="0">
                  <a:pos x="T2" y="T3"/>
                </a:cxn>
                <a:cxn ang="0">
                  <a:pos x="T4" y="T5"/>
                </a:cxn>
                <a:cxn ang="0">
                  <a:pos x="T6" y="T7"/>
                </a:cxn>
                <a:cxn ang="0">
                  <a:pos x="T8" y="T9"/>
                </a:cxn>
                <a:cxn ang="0">
                  <a:pos x="T10" y="T11"/>
                </a:cxn>
                <a:cxn ang="0">
                  <a:pos x="T12" y="T13"/>
                </a:cxn>
              </a:cxnLst>
              <a:rect l="0" t="0" r="r" b="b"/>
              <a:pathLst>
                <a:path w="44" h="7">
                  <a:moveTo>
                    <a:pt x="4" y="7"/>
                  </a:moveTo>
                  <a:cubicBezTo>
                    <a:pt x="40" y="7"/>
                    <a:pt x="40" y="7"/>
                    <a:pt x="40" y="7"/>
                  </a:cubicBezTo>
                  <a:cubicBezTo>
                    <a:pt x="42" y="7"/>
                    <a:pt x="44" y="6"/>
                    <a:pt x="44" y="4"/>
                  </a:cubicBezTo>
                  <a:cubicBezTo>
                    <a:pt x="44" y="2"/>
                    <a:pt x="42" y="0"/>
                    <a:pt x="40" y="0"/>
                  </a:cubicBezTo>
                  <a:cubicBezTo>
                    <a:pt x="4" y="0"/>
                    <a:pt x="4" y="0"/>
                    <a:pt x="4" y="0"/>
                  </a:cubicBezTo>
                  <a:cubicBezTo>
                    <a:pt x="2" y="0"/>
                    <a:pt x="0" y="2"/>
                    <a:pt x="0" y="4"/>
                  </a:cubicBezTo>
                  <a:cubicBezTo>
                    <a:pt x="0" y="6"/>
                    <a:pt x="2" y="7"/>
                    <a:pt x="4" y="7"/>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1200"/>
            </a:p>
          </p:txBody>
        </p:sp>
        <p:sp>
          <p:nvSpPr>
            <p:cNvPr id="60" name="Freeform 61"/>
            <p:cNvSpPr>
              <a:spLocks/>
            </p:cNvSpPr>
            <p:nvPr/>
          </p:nvSpPr>
          <p:spPr bwMode="auto">
            <a:xfrm>
              <a:off x="1118823" y="2338041"/>
              <a:ext cx="104135" cy="7868"/>
            </a:xfrm>
            <a:custGeom>
              <a:avLst/>
              <a:gdLst>
                <a:gd name="T0" fmla="*/ 0 w 95"/>
                <a:gd name="T1" fmla="*/ 4 h 7"/>
                <a:gd name="T2" fmla="*/ 4 w 95"/>
                <a:gd name="T3" fmla="*/ 7 h 7"/>
                <a:gd name="T4" fmla="*/ 91 w 95"/>
                <a:gd name="T5" fmla="*/ 7 h 7"/>
                <a:gd name="T6" fmla="*/ 95 w 95"/>
                <a:gd name="T7" fmla="*/ 4 h 7"/>
                <a:gd name="T8" fmla="*/ 91 w 95"/>
                <a:gd name="T9" fmla="*/ 0 h 7"/>
                <a:gd name="T10" fmla="*/ 4 w 95"/>
                <a:gd name="T11" fmla="*/ 0 h 7"/>
                <a:gd name="T12" fmla="*/ 0 w 95"/>
                <a:gd name="T13" fmla="*/ 4 h 7"/>
              </a:gdLst>
              <a:ahLst/>
              <a:cxnLst>
                <a:cxn ang="0">
                  <a:pos x="T0" y="T1"/>
                </a:cxn>
                <a:cxn ang="0">
                  <a:pos x="T2" y="T3"/>
                </a:cxn>
                <a:cxn ang="0">
                  <a:pos x="T4" y="T5"/>
                </a:cxn>
                <a:cxn ang="0">
                  <a:pos x="T6" y="T7"/>
                </a:cxn>
                <a:cxn ang="0">
                  <a:pos x="T8" y="T9"/>
                </a:cxn>
                <a:cxn ang="0">
                  <a:pos x="T10" y="T11"/>
                </a:cxn>
                <a:cxn ang="0">
                  <a:pos x="T12" y="T13"/>
                </a:cxn>
              </a:cxnLst>
              <a:rect l="0" t="0" r="r" b="b"/>
              <a:pathLst>
                <a:path w="95" h="7">
                  <a:moveTo>
                    <a:pt x="0" y="4"/>
                  </a:moveTo>
                  <a:cubicBezTo>
                    <a:pt x="0" y="6"/>
                    <a:pt x="2" y="7"/>
                    <a:pt x="4" y="7"/>
                  </a:cubicBezTo>
                  <a:cubicBezTo>
                    <a:pt x="91" y="7"/>
                    <a:pt x="91" y="7"/>
                    <a:pt x="91" y="7"/>
                  </a:cubicBezTo>
                  <a:cubicBezTo>
                    <a:pt x="93" y="7"/>
                    <a:pt x="95" y="6"/>
                    <a:pt x="95" y="4"/>
                  </a:cubicBezTo>
                  <a:cubicBezTo>
                    <a:pt x="95" y="2"/>
                    <a:pt x="93" y="0"/>
                    <a:pt x="91" y="0"/>
                  </a:cubicBezTo>
                  <a:cubicBezTo>
                    <a:pt x="4" y="0"/>
                    <a:pt x="4" y="0"/>
                    <a:pt x="4" y="0"/>
                  </a:cubicBezTo>
                  <a:cubicBezTo>
                    <a:pt x="2" y="0"/>
                    <a:pt x="0" y="2"/>
                    <a:pt x="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1200"/>
            </a:p>
          </p:txBody>
        </p:sp>
        <p:sp>
          <p:nvSpPr>
            <p:cNvPr id="61" name="Freeform 62"/>
            <p:cNvSpPr>
              <a:spLocks/>
            </p:cNvSpPr>
            <p:nvPr/>
          </p:nvSpPr>
          <p:spPr bwMode="auto">
            <a:xfrm>
              <a:off x="1031349" y="2386175"/>
              <a:ext cx="191609" cy="7868"/>
            </a:xfrm>
            <a:custGeom>
              <a:avLst/>
              <a:gdLst>
                <a:gd name="T0" fmla="*/ 171 w 175"/>
                <a:gd name="T1" fmla="*/ 0 h 7"/>
                <a:gd name="T2" fmla="*/ 3 w 175"/>
                <a:gd name="T3" fmla="*/ 0 h 7"/>
                <a:gd name="T4" fmla="*/ 0 w 175"/>
                <a:gd name="T5" fmla="*/ 3 h 7"/>
                <a:gd name="T6" fmla="*/ 3 w 175"/>
                <a:gd name="T7" fmla="*/ 7 h 7"/>
                <a:gd name="T8" fmla="*/ 171 w 175"/>
                <a:gd name="T9" fmla="*/ 7 h 7"/>
                <a:gd name="T10" fmla="*/ 175 w 175"/>
                <a:gd name="T11" fmla="*/ 3 h 7"/>
                <a:gd name="T12" fmla="*/ 171 w 17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75" h="7">
                  <a:moveTo>
                    <a:pt x="171" y="0"/>
                  </a:moveTo>
                  <a:cubicBezTo>
                    <a:pt x="3" y="0"/>
                    <a:pt x="3" y="0"/>
                    <a:pt x="3" y="0"/>
                  </a:cubicBezTo>
                  <a:cubicBezTo>
                    <a:pt x="1" y="0"/>
                    <a:pt x="0" y="1"/>
                    <a:pt x="0" y="3"/>
                  </a:cubicBezTo>
                  <a:cubicBezTo>
                    <a:pt x="0" y="5"/>
                    <a:pt x="1" y="7"/>
                    <a:pt x="3" y="7"/>
                  </a:cubicBezTo>
                  <a:cubicBezTo>
                    <a:pt x="171" y="7"/>
                    <a:pt x="171" y="7"/>
                    <a:pt x="171" y="7"/>
                  </a:cubicBezTo>
                  <a:cubicBezTo>
                    <a:pt x="173" y="7"/>
                    <a:pt x="175" y="5"/>
                    <a:pt x="175" y="3"/>
                  </a:cubicBezTo>
                  <a:cubicBezTo>
                    <a:pt x="175" y="1"/>
                    <a:pt x="173" y="0"/>
                    <a:pt x="171"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1200"/>
            </a:p>
          </p:txBody>
        </p:sp>
        <p:sp>
          <p:nvSpPr>
            <p:cNvPr id="62" name="Freeform 63"/>
            <p:cNvSpPr>
              <a:spLocks/>
            </p:cNvSpPr>
            <p:nvPr/>
          </p:nvSpPr>
          <p:spPr bwMode="auto">
            <a:xfrm>
              <a:off x="1031349" y="2410242"/>
              <a:ext cx="191609" cy="7868"/>
            </a:xfrm>
            <a:custGeom>
              <a:avLst/>
              <a:gdLst>
                <a:gd name="T0" fmla="*/ 171 w 175"/>
                <a:gd name="T1" fmla="*/ 0 h 7"/>
                <a:gd name="T2" fmla="*/ 3 w 175"/>
                <a:gd name="T3" fmla="*/ 0 h 7"/>
                <a:gd name="T4" fmla="*/ 0 w 175"/>
                <a:gd name="T5" fmla="*/ 3 h 7"/>
                <a:gd name="T6" fmla="*/ 3 w 175"/>
                <a:gd name="T7" fmla="*/ 7 h 7"/>
                <a:gd name="T8" fmla="*/ 171 w 175"/>
                <a:gd name="T9" fmla="*/ 7 h 7"/>
                <a:gd name="T10" fmla="*/ 175 w 175"/>
                <a:gd name="T11" fmla="*/ 3 h 7"/>
                <a:gd name="T12" fmla="*/ 171 w 17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75" h="7">
                  <a:moveTo>
                    <a:pt x="171" y="0"/>
                  </a:moveTo>
                  <a:cubicBezTo>
                    <a:pt x="3" y="0"/>
                    <a:pt x="3" y="0"/>
                    <a:pt x="3" y="0"/>
                  </a:cubicBezTo>
                  <a:cubicBezTo>
                    <a:pt x="1" y="0"/>
                    <a:pt x="0" y="1"/>
                    <a:pt x="0" y="3"/>
                  </a:cubicBezTo>
                  <a:cubicBezTo>
                    <a:pt x="0" y="5"/>
                    <a:pt x="1" y="7"/>
                    <a:pt x="3" y="7"/>
                  </a:cubicBezTo>
                  <a:cubicBezTo>
                    <a:pt x="171" y="7"/>
                    <a:pt x="171" y="7"/>
                    <a:pt x="171" y="7"/>
                  </a:cubicBezTo>
                  <a:cubicBezTo>
                    <a:pt x="173" y="7"/>
                    <a:pt x="175" y="5"/>
                    <a:pt x="175" y="3"/>
                  </a:cubicBezTo>
                  <a:cubicBezTo>
                    <a:pt x="175" y="1"/>
                    <a:pt x="173" y="0"/>
                    <a:pt x="171"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1200"/>
            </a:p>
          </p:txBody>
        </p:sp>
        <p:sp>
          <p:nvSpPr>
            <p:cNvPr id="63" name="Freeform 64"/>
            <p:cNvSpPr>
              <a:spLocks/>
            </p:cNvSpPr>
            <p:nvPr/>
          </p:nvSpPr>
          <p:spPr bwMode="auto">
            <a:xfrm>
              <a:off x="1031349" y="2434308"/>
              <a:ext cx="191609" cy="7868"/>
            </a:xfrm>
            <a:custGeom>
              <a:avLst/>
              <a:gdLst>
                <a:gd name="T0" fmla="*/ 171 w 175"/>
                <a:gd name="T1" fmla="*/ 0 h 7"/>
                <a:gd name="T2" fmla="*/ 3 w 175"/>
                <a:gd name="T3" fmla="*/ 0 h 7"/>
                <a:gd name="T4" fmla="*/ 0 w 175"/>
                <a:gd name="T5" fmla="*/ 3 h 7"/>
                <a:gd name="T6" fmla="*/ 3 w 175"/>
                <a:gd name="T7" fmla="*/ 7 h 7"/>
                <a:gd name="T8" fmla="*/ 171 w 175"/>
                <a:gd name="T9" fmla="*/ 7 h 7"/>
                <a:gd name="T10" fmla="*/ 175 w 175"/>
                <a:gd name="T11" fmla="*/ 3 h 7"/>
                <a:gd name="T12" fmla="*/ 171 w 17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75" h="7">
                  <a:moveTo>
                    <a:pt x="171" y="0"/>
                  </a:moveTo>
                  <a:cubicBezTo>
                    <a:pt x="3" y="0"/>
                    <a:pt x="3" y="0"/>
                    <a:pt x="3" y="0"/>
                  </a:cubicBezTo>
                  <a:cubicBezTo>
                    <a:pt x="1" y="0"/>
                    <a:pt x="0" y="1"/>
                    <a:pt x="0" y="3"/>
                  </a:cubicBezTo>
                  <a:cubicBezTo>
                    <a:pt x="0" y="5"/>
                    <a:pt x="1" y="7"/>
                    <a:pt x="3" y="7"/>
                  </a:cubicBezTo>
                  <a:cubicBezTo>
                    <a:pt x="171" y="7"/>
                    <a:pt x="171" y="7"/>
                    <a:pt x="171" y="7"/>
                  </a:cubicBezTo>
                  <a:cubicBezTo>
                    <a:pt x="173" y="7"/>
                    <a:pt x="175" y="5"/>
                    <a:pt x="175" y="3"/>
                  </a:cubicBezTo>
                  <a:cubicBezTo>
                    <a:pt x="175" y="1"/>
                    <a:pt x="173" y="0"/>
                    <a:pt x="171"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1200"/>
            </a:p>
          </p:txBody>
        </p:sp>
        <p:sp>
          <p:nvSpPr>
            <p:cNvPr id="64" name="Freeform 65"/>
            <p:cNvSpPr>
              <a:spLocks/>
            </p:cNvSpPr>
            <p:nvPr/>
          </p:nvSpPr>
          <p:spPr bwMode="auto">
            <a:xfrm>
              <a:off x="1031349" y="2362108"/>
              <a:ext cx="191609" cy="7868"/>
            </a:xfrm>
            <a:custGeom>
              <a:avLst/>
              <a:gdLst>
                <a:gd name="T0" fmla="*/ 171 w 175"/>
                <a:gd name="T1" fmla="*/ 0 h 7"/>
                <a:gd name="T2" fmla="*/ 3 w 175"/>
                <a:gd name="T3" fmla="*/ 0 h 7"/>
                <a:gd name="T4" fmla="*/ 0 w 175"/>
                <a:gd name="T5" fmla="*/ 3 h 7"/>
                <a:gd name="T6" fmla="*/ 3 w 175"/>
                <a:gd name="T7" fmla="*/ 7 h 7"/>
                <a:gd name="T8" fmla="*/ 171 w 175"/>
                <a:gd name="T9" fmla="*/ 7 h 7"/>
                <a:gd name="T10" fmla="*/ 175 w 175"/>
                <a:gd name="T11" fmla="*/ 3 h 7"/>
                <a:gd name="T12" fmla="*/ 171 w 17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75" h="7">
                  <a:moveTo>
                    <a:pt x="171" y="0"/>
                  </a:moveTo>
                  <a:cubicBezTo>
                    <a:pt x="3" y="0"/>
                    <a:pt x="3" y="0"/>
                    <a:pt x="3" y="0"/>
                  </a:cubicBezTo>
                  <a:cubicBezTo>
                    <a:pt x="1" y="0"/>
                    <a:pt x="0" y="1"/>
                    <a:pt x="0" y="3"/>
                  </a:cubicBezTo>
                  <a:cubicBezTo>
                    <a:pt x="0" y="6"/>
                    <a:pt x="1" y="7"/>
                    <a:pt x="3" y="7"/>
                  </a:cubicBezTo>
                  <a:cubicBezTo>
                    <a:pt x="171" y="7"/>
                    <a:pt x="171" y="7"/>
                    <a:pt x="171" y="7"/>
                  </a:cubicBezTo>
                  <a:cubicBezTo>
                    <a:pt x="173" y="7"/>
                    <a:pt x="175" y="6"/>
                    <a:pt x="175" y="3"/>
                  </a:cubicBezTo>
                  <a:cubicBezTo>
                    <a:pt x="175" y="1"/>
                    <a:pt x="173" y="0"/>
                    <a:pt x="171"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1200"/>
            </a:p>
          </p:txBody>
        </p:sp>
        <p:sp>
          <p:nvSpPr>
            <p:cNvPr id="65" name="Freeform 66"/>
            <p:cNvSpPr>
              <a:spLocks noEditPoints="1"/>
            </p:cNvSpPr>
            <p:nvPr/>
          </p:nvSpPr>
          <p:spPr bwMode="auto">
            <a:xfrm>
              <a:off x="1031349" y="2282040"/>
              <a:ext cx="71275" cy="63870"/>
            </a:xfrm>
            <a:custGeom>
              <a:avLst/>
              <a:gdLst>
                <a:gd name="T0" fmla="*/ 7 w 65"/>
                <a:gd name="T1" fmla="*/ 58 h 58"/>
                <a:gd name="T2" fmla="*/ 58 w 65"/>
                <a:gd name="T3" fmla="*/ 58 h 58"/>
                <a:gd name="T4" fmla="*/ 65 w 65"/>
                <a:gd name="T5" fmla="*/ 51 h 58"/>
                <a:gd name="T6" fmla="*/ 65 w 65"/>
                <a:gd name="T7" fmla="*/ 7 h 58"/>
                <a:gd name="T8" fmla="*/ 58 w 65"/>
                <a:gd name="T9" fmla="*/ 0 h 58"/>
                <a:gd name="T10" fmla="*/ 7 w 65"/>
                <a:gd name="T11" fmla="*/ 0 h 58"/>
                <a:gd name="T12" fmla="*/ 0 w 65"/>
                <a:gd name="T13" fmla="*/ 7 h 58"/>
                <a:gd name="T14" fmla="*/ 0 w 65"/>
                <a:gd name="T15" fmla="*/ 51 h 58"/>
                <a:gd name="T16" fmla="*/ 7 w 65"/>
                <a:gd name="T17" fmla="*/ 58 h 58"/>
                <a:gd name="T18" fmla="*/ 14 w 65"/>
                <a:gd name="T19" fmla="*/ 14 h 58"/>
                <a:gd name="T20" fmla="*/ 51 w 65"/>
                <a:gd name="T21" fmla="*/ 14 h 58"/>
                <a:gd name="T22" fmla="*/ 51 w 65"/>
                <a:gd name="T23" fmla="*/ 44 h 58"/>
                <a:gd name="T24" fmla="*/ 14 w 65"/>
                <a:gd name="T25" fmla="*/ 44 h 58"/>
                <a:gd name="T26" fmla="*/ 14 w 65"/>
                <a:gd name="T27" fmla="*/ 14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5" h="58">
                  <a:moveTo>
                    <a:pt x="7" y="58"/>
                  </a:moveTo>
                  <a:cubicBezTo>
                    <a:pt x="58" y="58"/>
                    <a:pt x="58" y="58"/>
                    <a:pt x="58" y="58"/>
                  </a:cubicBezTo>
                  <a:cubicBezTo>
                    <a:pt x="62" y="58"/>
                    <a:pt x="65" y="55"/>
                    <a:pt x="65" y="51"/>
                  </a:cubicBezTo>
                  <a:cubicBezTo>
                    <a:pt x="65" y="7"/>
                    <a:pt x="65" y="7"/>
                    <a:pt x="65" y="7"/>
                  </a:cubicBezTo>
                  <a:cubicBezTo>
                    <a:pt x="65" y="3"/>
                    <a:pt x="62" y="0"/>
                    <a:pt x="58" y="0"/>
                  </a:cubicBezTo>
                  <a:cubicBezTo>
                    <a:pt x="7" y="0"/>
                    <a:pt x="7" y="0"/>
                    <a:pt x="7" y="0"/>
                  </a:cubicBezTo>
                  <a:cubicBezTo>
                    <a:pt x="3" y="0"/>
                    <a:pt x="0" y="3"/>
                    <a:pt x="0" y="7"/>
                  </a:cubicBezTo>
                  <a:cubicBezTo>
                    <a:pt x="0" y="51"/>
                    <a:pt x="0" y="51"/>
                    <a:pt x="0" y="51"/>
                  </a:cubicBezTo>
                  <a:cubicBezTo>
                    <a:pt x="0" y="55"/>
                    <a:pt x="3" y="58"/>
                    <a:pt x="7" y="58"/>
                  </a:cubicBezTo>
                  <a:close/>
                  <a:moveTo>
                    <a:pt x="14" y="14"/>
                  </a:moveTo>
                  <a:cubicBezTo>
                    <a:pt x="51" y="14"/>
                    <a:pt x="51" y="14"/>
                    <a:pt x="51" y="14"/>
                  </a:cubicBezTo>
                  <a:cubicBezTo>
                    <a:pt x="51" y="44"/>
                    <a:pt x="51" y="44"/>
                    <a:pt x="51" y="44"/>
                  </a:cubicBezTo>
                  <a:cubicBezTo>
                    <a:pt x="14" y="44"/>
                    <a:pt x="14" y="44"/>
                    <a:pt x="14" y="44"/>
                  </a:cubicBezTo>
                  <a:lnTo>
                    <a:pt x="14" y="14"/>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1200"/>
            </a:p>
          </p:txBody>
        </p:sp>
      </p:grpSp>
      <p:grpSp>
        <p:nvGrpSpPr>
          <p:cNvPr id="67" name="Group 66"/>
          <p:cNvGrpSpPr/>
          <p:nvPr/>
        </p:nvGrpSpPr>
        <p:grpSpPr>
          <a:xfrm>
            <a:off x="3006075" y="241509"/>
            <a:ext cx="6179850" cy="836065"/>
            <a:chOff x="5988388" y="483017"/>
            <a:chExt cx="12359700" cy="1672129"/>
          </a:xfrm>
        </p:grpSpPr>
        <p:sp>
          <p:nvSpPr>
            <p:cNvPr id="68" name="TextBox 67"/>
            <p:cNvSpPr txBox="1"/>
            <p:nvPr/>
          </p:nvSpPr>
          <p:spPr>
            <a:xfrm>
              <a:off x="5988388" y="483017"/>
              <a:ext cx="12359700" cy="1446533"/>
            </a:xfrm>
            <a:prstGeom prst="rect">
              <a:avLst/>
            </a:prstGeom>
            <a:noFill/>
          </p:spPr>
          <p:txBody>
            <a:bodyPr wrap="square" lIns="45711" tIns="22856" rIns="45711" bIns="22856" rtlCol="0">
              <a:spAutoFit/>
            </a:bodyPr>
            <a:lstStyle/>
            <a:p>
              <a:pPr algn="ctr"/>
              <a:r>
                <a:rPr lang="en-US" sz="4400" b="1" dirty="0" smtClean="0">
                  <a:latin typeface="Lato Regular"/>
                  <a:cs typeface="Lato Regular"/>
                </a:rPr>
                <a:t>Objective</a:t>
              </a:r>
              <a:endParaRPr lang="id-ID" sz="4400" b="1" dirty="0">
                <a:latin typeface="Lato Regular"/>
                <a:cs typeface="Lato Regular"/>
              </a:endParaRPr>
            </a:p>
          </p:txBody>
        </p:sp>
        <p:sp>
          <p:nvSpPr>
            <p:cNvPr id="69" name="Rectangle 68"/>
            <p:cNvSpPr/>
            <p:nvPr/>
          </p:nvSpPr>
          <p:spPr>
            <a:xfrm>
              <a:off x="11275804" y="2063708"/>
              <a:ext cx="1553038" cy="91438"/>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45670" tIns="22836" rIns="45670" bIns="22836" rtlCol="0" anchor="ctr"/>
            <a:lstStyle/>
            <a:p>
              <a:pPr algn="ctr"/>
              <a:endParaRPr lang="en-US" sz="1200" dirty="0">
                <a:solidFill>
                  <a:schemeClr val="accent2"/>
                </a:solidFill>
                <a:latin typeface="Open Sans Light"/>
              </a:endParaRPr>
            </a:p>
          </p:txBody>
        </p:sp>
      </p:grpSp>
    </p:spTree>
    <p:extLst>
      <p:ext uri="{BB962C8B-B14F-4D97-AF65-F5344CB8AC3E}">
        <p14:creationId xmlns:p14="http://schemas.microsoft.com/office/powerpoint/2010/main" val="314724422"/>
      </p:ext>
    </p:extLst>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afterEffect">
                                  <p:stCondLst>
                                    <p:cond delay="0"/>
                                  </p:stCondLst>
                                  <p:childTnLst>
                                    <p:set>
                                      <p:cBhvr>
                                        <p:cTn id="6" dur="1" fill="hold">
                                          <p:stCondLst>
                                            <p:cond delay="0"/>
                                          </p:stCondLst>
                                        </p:cTn>
                                        <p:tgtEl>
                                          <p:spTgt spid="67"/>
                                        </p:tgtEl>
                                        <p:attrNameLst>
                                          <p:attrName>style.visibility</p:attrName>
                                        </p:attrNameLst>
                                      </p:cBhvr>
                                      <p:to>
                                        <p:strVal val="visible"/>
                                      </p:to>
                                    </p:set>
                                    <p:animEffect transition="in" filter="fade">
                                      <p:cBhvr>
                                        <p:cTn id="7" dur="1000"/>
                                        <p:tgtEl>
                                          <p:spTgt spid="67"/>
                                        </p:tgtEl>
                                      </p:cBhvr>
                                    </p:animEffect>
                                    <p:anim calcmode="lin" valueType="num">
                                      <p:cBhvr>
                                        <p:cTn id="8" dur="1000" fill="hold"/>
                                        <p:tgtEl>
                                          <p:spTgt spid="67"/>
                                        </p:tgtEl>
                                        <p:attrNameLst>
                                          <p:attrName>ppt_x</p:attrName>
                                        </p:attrNameLst>
                                      </p:cBhvr>
                                      <p:tavLst>
                                        <p:tav tm="0">
                                          <p:val>
                                            <p:strVal val="#ppt_x"/>
                                          </p:val>
                                        </p:tav>
                                        <p:tav tm="100000">
                                          <p:val>
                                            <p:strVal val="#ppt_x"/>
                                          </p:val>
                                        </p:tav>
                                      </p:tavLst>
                                    </p:anim>
                                    <p:anim calcmode="lin" valueType="num">
                                      <p:cBhvr>
                                        <p:cTn id="9" dur="900" decel="100000" fill="hold"/>
                                        <p:tgtEl>
                                          <p:spTgt spid="67"/>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67"/>
                                        </p:tgtEl>
                                        <p:attrNameLst>
                                          <p:attrName>ppt_y</p:attrName>
                                        </p:attrNameLst>
                                      </p:cBhvr>
                                      <p:tavLst>
                                        <p:tav tm="0">
                                          <p:val>
                                            <p:strVal val="#ppt_y-.03"/>
                                          </p:val>
                                        </p:tav>
                                        <p:tav tm="100000">
                                          <p:val>
                                            <p:strVal val="#ppt_y"/>
                                          </p:val>
                                        </p:tav>
                                      </p:tavLst>
                                    </p:anim>
                                  </p:childTnLst>
                                </p:cTn>
                              </p:par>
                            </p:childTnLst>
                          </p:cTn>
                        </p:par>
                        <p:par>
                          <p:cTn id="11" fill="hold">
                            <p:stCondLst>
                              <p:cond delay="1000"/>
                            </p:stCondLst>
                            <p:childTnLst>
                              <p:par>
                                <p:cTn id="12" presetID="10" presetClass="entr" presetSubtype="0" fill="hold" grpId="0" nodeType="afterEffect">
                                  <p:stCondLst>
                                    <p:cond delay="0"/>
                                  </p:stCondLst>
                                  <p:childTnLst>
                                    <p:set>
                                      <p:cBhvr>
                                        <p:cTn id="13" dur="1" fill="hold">
                                          <p:stCondLst>
                                            <p:cond delay="0"/>
                                          </p:stCondLst>
                                        </p:cTn>
                                        <p:tgtEl>
                                          <p:spTgt spid="31"/>
                                        </p:tgtEl>
                                        <p:attrNameLst>
                                          <p:attrName>style.visibility</p:attrName>
                                        </p:attrNameLst>
                                      </p:cBhvr>
                                      <p:to>
                                        <p:strVal val="visible"/>
                                      </p:to>
                                    </p:set>
                                    <p:animEffect transition="in" filter="fade">
                                      <p:cBhvr>
                                        <p:cTn id="14" dur="500"/>
                                        <p:tgtEl>
                                          <p:spTgt spid="31"/>
                                        </p:tgtEl>
                                      </p:cBhvr>
                                    </p:animEffect>
                                  </p:childTnLst>
                                </p:cTn>
                              </p:par>
                            </p:childTnLst>
                          </p:cTn>
                        </p:par>
                        <p:par>
                          <p:cTn id="15" fill="hold">
                            <p:stCondLst>
                              <p:cond delay="1500"/>
                            </p:stCondLst>
                            <p:childTnLst>
                              <p:par>
                                <p:cTn id="16" presetID="53" presetClass="entr" presetSubtype="16" fill="hold" grpId="0" nodeType="afterEffect">
                                  <p:stCondLst>
                                    <p:cond delay="0"/>
                                  </p:stCondLst>
                                  <p:childTnLst>
                                    <p:set>
                                      <p:cBhvr>
                                        <p:cTn id="17" dur="1" fill="hold">
                                          <p:stCondLst>
                                            <p:cond delay="0"/>
                                          </p:stCondLst>
                                        </p:cTn>
                                        <p:tgtEl>
                                          <p:spTgt spid="41"/>
                                        </p:tgtEl>
                                        <p:attrNameLst>
                                          <p:attrName>style.visibility</p:attrName>
                                        </p:attrNameLst>
                                      </p:cBhvr>
                                      <p:to>
                                        <p:strVal val="visible"/>
                                      </p:to>
                                    </p:set>
                                    <p:anim calcmode="lin" valueType="num">
                                      <p:cBhvr>
                                        <p:cTn id="18" dur="500" fill="hold"/>
                                        <p:tgtEl>
                                          <p:spTgt spid="41"/>
                                        </p:tgtEl>
                                        <p:attrNameLst>
                                          <p:attrName>ppt_w</p:attrName>
                                        </p:attrNameLst>
                                      </p:cBhvr>
                                      <p:tavLst>
                                        <p:tav tm="0">
                                          <p:val>
                                            <p:fltVal val="0"/>
                                          </p:val>
                                        </p:tav>
                                        <p:tav tm="100000">
                                          <p:val>
                                            <p:strVal val="#ppt_w"/>
                                          </p:val>
                                        </p:tav>
                                      </p:tavLst>
                                    </p:anim>
                                    <p:anim calcmode="lin" valueType="num">
                                      <p:cBhvr>
                                        <p:cTn id="19" dur="500" fill="hold"/>
                                        <p:tgtEl>
                                          <p:spTgt spid="41"/>
                                        </p:tgtEl>
                                        <p:attrNameLst>
                                          <p:attrName>ppt_h</p:attrName>
                                        </p:attrNameLst>
                                      </p:cBhvr>
                                      <p:tavLst>
                                        <p:tav tm="0">
                                          <p:val>
                                            <p:fltVal val="0"/>
                                          </p:val>
                                        </p:tav>
                                        <p:tav tm="100000">
                                          <p:val>
                                            <p:strVal val="#ppt_h"/>
                                          </p:val>
                                        </p:tav>
                                      </p:tavLst>
                                    </p:anim>
                                    <p:animEffect transition="in" filter="fade">
                                      <p:cBhvr>
                                        <p:cTn id="20" dur="500"/>
                                        <p:tgtEl>
                                          <p:spTgt spid="41"/>
                                        </p:tgtEl>
                                      </p:cBhvr>
                                    </p:animEffect>
                                  </p:childTnLst>
                                </p:cTn>
                              </p:par>
                            </p:childTnLst>
                          </p:cTn>
                        </p:par>
                        <p:par>
                          <p:cTn id="21" fill="hold">
                            <p:stCondLst>
                              <p:cond delay="2000"/>
                            </p:stCondLst>
                            <p:childTnLst>
                              <p:par>
                                <p:cTn id="22" presetID="10" presetClass="entr" presetSubtype="0" fill="hold" grpId="0" nodeType="afterEffect">
                                  <p:stCondLst>
                                    <p:cond delay="0"/>
                                  </p:stCondLst>
                                  <p:childTnLst>
                                    <p:set>
                                      <p:cBhvr>
                                        <p:cTn id="23" dur="1" fill="hold">
                                          <p:stCondLst>
                                            <p:cond delay="0"/>
                                          </p:stCondLst>
                                        </p:cTn>
                                        <p:tgtEl>
                                          <p:spTgt spid="33"/>
                                        </p:tgtEl>
                                        <p:attrNameLst>
                                          <p:attrName>style.visibility</p:attrName>
                                        </p:attrNameLst>
                                      </p:cBhvr>
                                      <p:to>
                                        <p:strVal val="visible"/>
                                      </p:to>
                                    </p:set>
                                    <p:animEffect transition="in" filter="fade">
                                      <p:cBhvr>
                                        <p:cTn id="24" dur="500"/>
                                        <p:tgtEl>
                                          <p:spTgt spid="33"/>
                                        </p:tgtEl>
                                      </p:cBhvr>
                                    </p:animEffect>
                                  </p:childTnLst>
                                </p:cTn>
                              </p:par>
                            </p:childTnLst>
                          </p:cTn>
                        </p:par>
                        <p:par>
                          <p:cTn id="25" fill="hold">
                            <p:stCondLst>
                              <p:cond delay="2500"/>
                            </p:stCondLst>
                            <p:childTnLst>
                              <p:par>
                                <p:cTn id="26" presetID="12" presetClass="entr" presetSubtype="4" fill="hold" grpId="0" nodeType="afterEffect">
                                  <p:stCondLst>
                                    <p:cond delay="0"/>
                                  </p:stCondLst>
                                  <p:childTnLst>
                                    <p:set>
                                      <p:cBhvr>
                                        <p:cTn id="27" dur="1" fill="hold">
                                          <p:stCondLst>
                                            <p:cond delay="0"/>
                                          </p:stCondLst>
                                        </p:cTn>
                                        <p:tgtEl>
                                          <p:spTgt spid="11"/>
                                        </p:tgtEl>
                                        <p:attrNameLst>
                                          <p:attrName>style.visibility</p:attrName>
                                        </p:attrNameLst>
                                      </p:cBhvr>
                                      <p:to>
                                        <p:strVal val="visible"/>
                                      </p:to>
                                    </p:set>
                                    <p:anim calcmode="lin" valueType="num">
                                      <p:cBhvr additive="base">
                                        <p:cTn id="28" dur="500"/>
                                        <p:tgtEl>
                                          <p:spTgt spid="11"/>
                                        </p:tgtEl>
                                        <p:attrNameLst>
                                          <p:attrName>ppt_y</p:attrName>
                                        </p:attrNameLst>
                                      </p:cBhvr>
                                      <p:tavLst>
                                        <p:tav tm="0">
                                          <p:val>
                                            <p:strVal val="#ppt_y+#ppt_h*1.125000"/>
                                          </p:val>
                                        </p:tav>
                                        <p:tav tm="100000">
                                          <p:val>
                                            <p:strVal val="#ppt_y"/>
                                          </p:val>
                                        </p:tav>
                                      </p:tavLst>
                                    </p:anim>
                                    <p:animEffect transition="in" filter="wipe(up)">
                                      <p:cBhvr>
                                        <p:cTn id="29" dur="500"/>
                                        <p:tgtEl>
                                          <p:spTgt spid="11"/>
                                        </p:tgtEl>
                                      </p:cBhvr>
                                    </p:animEffect>
                                  </p:childTnLst>
                                </p:cTn>
                              </p:par>
                            </p:childTnLst>
                          </p:cTn>
                        </p:par>
                        <p:par>
                          <p:cTn id="30" fill="hold">
                            <p:stCondLst>
                              <p:cond delay="3000"/>
                            </p:stCondLst>
                            <p:childTnLst>
                              <p:par>
                                <p:cTn id="31" presetID="10" presetClass="entr" presetSubtype="0" fill="hold" grpId="0" nodeType="after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fade">
                                      <p:cBhvr>
                                        <p:cTn id="33" dur="500"/>
                                        <p:tgtEl>
                                          <p:spTgt spid="13"/>
                                        </p:tgtEl>
                                      </p:cBhvr>
                                    </p:animEffect>
                                  </p:childTnLst>
                                </p:cTn>
                              </p:par>
                            </p:childTnLst>
                          </p:cTn>
                        </p:par>
                        <p:par>
                          <p:cTn id="34" fill="hold">
                            <p:stCondLst>
                              <p:cond delay="3500"/>
                            </p:stCondLst>
                            <p:childTnLst>
                              <p:par>
                                <p:cTn id="35" presetID="53" presetClass="entr" presetSubtype="16" fill="hold" grpId="0" nodeType="afterEffect">
                                  <p:stCondLst>
                                    <p:cond delay="0"/>
                                  </p:stCondLst>
                                  <p:childTnLst>
                                    <p:set>
                                      <p:cBhvr>
                                        <p:cTn id="36" dur="1" fill="hold">
                                          <p:stCondLst>
                                            <p:cond delay="0"/>
                                          </p:stCondLst>
                                        </p:cTn>
                                        <p:tgtEl>
                                          <p:spTgt spid="42"/>
                                        </p:tgtEl>
                                        <p:attrNameLst>
                                          <p:attrName>style.visibility</p:attrName>
                                        </p:attrNameLst>
                                      </p:cBhvr>
                                      <p:to>
                                        <p:strVal val="visible"/>
                                      </p:to>
                                    </p:set>
                                    <p:anim calcmode="lin" valueType="num">
                                      <p:cBhvr>
                                        <p:cTn id="37" dur="500" fill="hold"/>
                                        <p:tgtEl>
                                          <p:spTgt spid="42"/>
                                        </p:tgtEl>
                                        <p:attrNameLst>
                                          <p:attrName>ppt_w</p:attrName>
                                        </p:attrNameLst>
                                      </p:cBhvr>
                                      <p:tavLst>
                                        <p:tav tm="0">
                                          <p:val>
                                            <p:fltVal val="0"/>
                                          </p:val>
                                        </p:tav>
                                        <p:tav tm="100000">
                                          <p:val>
                                            <p:strVal val="#ppt_w"/>
                                          </p:val>
                                        </p:tav>
                                      </p:tavLst>
                                    </p:anim>
                                    <p:anim calcmode="lin" valueType="num">
                                      <p:cBhvr>
                                        <p:cTn id="38" dur="500" fill="hold"/>
                                        <p:tgtEl>
                                          <p:spTgt spid="42"/>
                                        </p:tgtEl>
                                        <p:attrNameLst>
                                          <p:attrName>ppt_h</p:attrName>
                                        </p:attrNameLst>
                                      </p:cBhvr>
                                      <p:tavLst>
                                        <p:tav tm="0">
                                          <p:val>
                                            <p:fltVal val="0"/>
                                          </p:val>
                                        </p:tav>
                                        <p:tav tm="100000">
                                          <p:val>
                                            <p:strVal val="#ppt_h"/>
                                          </p:val>
                                        </p:tav>
                                      </p:tavLst>
                                    </p:anim>
                                    <p:animEffect transition="in" filter="fade">
                                      <p:cBhvr>
                                        <p:cTn id="39" dur="500"/>
                                        <p:tgtEl>
                                          <p:spTgt spid="42"/>
                                        </p:tgtEl>
                                      </p:cBhvr>
                                    </p:animEffect>
                                  </p:childTnLst>
                                </p:cTn>
                              </p:par>
                            </p:childTnLst>
                          </p:cTn>
                        </p:par>
                        <p:par>
                          <p:cTn id="40" fill="hold">
                            <p:stCondLst>
                              <p:cond delay="4000"/>
                            </p:stCondLst>
                            <p:childTnLst>
                              <p:par>
                                <p:cTn id="41" presetID="10" presetClass="entr" presetSubtype="0" fill="hold" grpId="0" nodeType="afterEffect">
                                  <p:stCondLst>
                                    <p:cond delay="0"/>
                                  </p:stCondLst>
                                  <p:childTnLst>
                                    <p:set>
                                      <p:cBhvr>
                                        <p:cTn id="42" dur="1" fill="hold">
                                          <p:stCondLst>
                                            <p:cond delay="0"/>
                                          </p:stCondLst>
                                        </p:cTn>
                                        <p:tgtEl>
                                          <p:spTgt spid="34"/>
                                        </p:tgtEl>
                                        <p:attrNameLst>
                                          <p:attrName>style.visibility</p:attrName>
                                        </p:attrNameLst>
                                      </p:cBhvr>
                                      <p:to>
                                        <p:strVal val="visible"/>
                                      </p:to>
                                    </p:set>
                                    <p:animEffect transition="in" filter="fade">
                                      <p:cBhvr>
                                        <p:cTn id="43" dur="500"/>
                                        <p:tgtEl>
                                          <p:spTgt spid="34"/>
                                        </p:tgtEl>
                                      </p:cBhvr>
                                    </p:animEffect>
                                  </p:childTnLst>
                                </p:cTn>
                              </p:par>
                            </p:childTnLst>
                          </p:cTn>
                        </p:par>
                        <p:par>
                          <p:cTn id="44" fill="hold">
                            <p:stCondLst>
                              <p:cond delay="4500"/>
                            </p:stCondLst>
                            <p:childTnLst>
                              <p:par>
                                <p:cTn id="45" presetID="12" presetClass="entr" presetSubtype="1" fill="hold" grpId="0" nodeType="afterEffect">
                                  <p:stCondLst>
                                    <p:cond delay="0"/>
                                  </p:stCondLst>
                                  <p:childTnLst>
                                    <p:set>
                                      <p:cBhvr>
                                        <p:cTn id="46" dur="1" fill="hold">
                                          <p:stCondLst>
                                            <p:cond delay="0"/>
                                          </p:stCondLst>
                                        </p:cTn>
                                        <p:tgtEl>
                                          <p:spTgt spid="10"/>
                                        </p:tgtEl>
                                        <p:attrNameLst>
                                          <p:attrName>style.visibility</p:attrName>
                                        </p:attrNameLst>
                                      </p:cBhvr>
                                      <p:to>
                                        <p:strVal val="visible"/>
                                      </p:to>
                                    </p:set>
                                    <p:anim calcmode="lin" valueType="num">
                                      <p:cBhvr additive="base">
                                        <p:cTn id="47" dur="500"/>
                                        <p:tgtEl>
                                          <p:spTgt spid="10"/>
                                        </p:tgtEl>
                                        <p:attrNameLst>
                                          <p:attrName>ppt_y</p:attrName>
                                        </p:attrNameLst>
                                      </p:cBhvr>
                                      <p:tavLst>
                                        <p:tav tm="0">
                                          <p:val>
                                            <p:strVal val="#ppt_y-#ppt_h*1.125000"/>
                                          </p:val>
                                        </p:tav>
                                        <p:tav tm="100000">
                                          <p:val>
                                            <p:strVal val="#ppt_y"/>
                                          </p:val>
                                        </p:tav>
                                      </p:tavLst>
                                    </p:anim>
                                    <p:animEffect transition="in" filter="wipe(down)">
                                      <p:cBhvr>
                                        <p:cTn id="48" dur="500"/>
                                        <p:tgtEl>
                                          <p:spTgt spid="10"/>
                                        </p:tgtEl>
                                      </p:cBhvr>
                                    </p:animEffect>
                                  </p:childTnLst>
                                </p:cTn>
                              </p:par>
                            </p:childTnLst>
                          </p:cTn>
                        </p:par>
                        <p:par>
                          <p:cTn id="49" fill="hold">
                            <p:stCondLst>
                              <p:cond delay="5000"/>
                            </p:stCondLst>
                            <p:childTnLst>
                              <p:par>
                                <p:cTn id="50" presetID="10" presetClass="entr" presetSubtype="0" fill="hold" grpId="0" nodeType="afterEffect">
                                  <p:stCondLst>
                                    <p:cond delay="0"/>
                                  </p:stCondLst>
                                  <p:childTnLst>
                                    <p:set>
                                      <p:cBhvr>
                                        <p:cTn id="51" dur="1" fill="hold">
                                          <p:stCondLst>
                                            <p:cond delay="0"/>
                                          </p:stCondLst>
                                        </p:cTn>
                                        <p:tgtEl>
                                          <p:spTgt spid="16"/>
                                        </p:tgtEl>
                                        <p:attrNameLst>
                                          <p:attrName>style.visibility</p:attrName>
                                        </p:attrNameLst>
                                      </p:cBhvr>
                                      <p:to>
                                        <p:strVal val="visible"/>
                                      </p:to>
                                    </p:set>
                                    <p:animEffect transition="in" filter="fade">
                                      <p:cBhvr>
                                        <p:cTn id="52" dur="500"/>
                                        <p:tgtEl>
                                          <p:spTgt spid="16"/>
                                        </p:tgtEl>
                                      </p:cBhvr>
                                    </p:animEffect>
                                  </p:childTnLst>
                                </p:cTn>
                              </p:par>
                            </p:childTnLst>
                          </p:cTn>
                        </p:par>
                        <p:par>
                          <p:cTn id="53" fill="hold">
                            <p:stCondLst>
                              <p:cond delay="5500"/>
                            </p:stCondLst>
                            <p:childTnLst>
                              <p:par>
                                <p:cTn id="54" presetID="53" presetClass="entr" presetSubtype="16" fill="hold" grpId="0" nodeType="afterEffect">
                                  <p:stCondLst>
                                    <p:cond delay="0"/>
                                  </p:stCondLst>
                                  <p:childTnLst>
                                    <p:set>
                                      <p:cBhvr>
                                        <p:cTn id="55" dur="1" fill="hold">
                                          <p:stCondLst>
                                            <p:cond delay="0"/>
                                          </p:stCondLst>
                                        </p:cTn>
                                        <p:tgtEl>
                                          <p:spTgt spid="55"/>
                                        </p:tgtEl>
                                        <p:attrNameLst>
                                          <p:attrName>style.visibility</p:attrName>
                                        </p:attrNameLst>
                                      </p:cBhvr>
                                      <p:to>
                                        <p:strVal val="visible"/>
                                      </p:to>
                                    </p:set>
                                    <p:anim calcmode="lin" valueType="num">
                                      <p:cBhvr>
                                        <p:cTn id="56" dur="500" fill="hold"/>
                                        <p:tgtEl>
                                          <p:spTgt spid="55"/>
                                        </p:tgtEl>
                                        <p:attrNameLst>
                                          <p:attrName>ppt_w</p:attrName>
                                        </p:attrNameLst>
                                      </p:cBhvr>
                                      <p:tavLst>
                                        <p:tav tm="0">
                                          <p:val>
                                            <p:fltVal val="0"/>
                                          </p:val>
                                        </p:tav>
                                        <p:tav tm="100000">
                                          <p:val>
                                            <p:strVal val="#ppt_w"/>
                                          </p:val>
                                        </p:tav>
                                      </p:tavLst>
                                    </p:anim>
                                    <p:anim calcmode="lin" valueType="num">
                                      <p:cBhvr>
                                        <p:cTn id="57" dur="500" fill="hold"/>
                                        <p:tgtEl>
                                          <p:spTgt spid="55"/>
                                        </p:tgtEl>
                                        <p:attrNameLst>
                                          <p:attrName>ppt_h</p:attrName>
                                        </p:attrNameLst>
                                      </p:cBhvr>
                                      <p:tavLst>
                                        <p:tav tm="0">
                                          <p:val>
                                            <p:fltVal val="0"/>
                                          </p:val>
                                        </p:tav>
                                        <p:tav tm="100000">
                                          <p:val>
                                            <p:strVal val="#ppt_h"/>
                                          </p:val>
                                        </p:tav>
                                      </p:tavLst>
                                    </p:anim>
                                    <p:animEffect transition="in" filter="fade">
                                      <p:cBhvr>
                                        <p:cTn id="58" dur="500"/>
                                        <p:tgtEl>
                                          <p:spTgt spid="55"/>
                                        </p:tgtEl>
                                      </p:cBhvr>
                                    </p:animEffect>
                                  </p:childTnLst>
                                </p:cTn>
                              </p:par>
                            </p:childTnLst>
                          </p:cTn>
                        </p:par>
                        <p:par>
                          <p:cTn id="59" fill="hold">
                            <p:stCondLst>
                              <p:cond delay="6000"/>
                            </p:stCondLst>
                            <p:childTnLst>
                              <p:par>
                                <p:cTn id="60" presetID="10" presetClass="entr" presetSubtype="0" fill="hold" grpId="0" nodeType="afterEffect">
                                  <p:stCondLst>
                                    <p:cond delay="0"/>
                                  </p:stCondLst>
                                  <p:childTnLst>
                                    <p:set>
                                      <p:cBhvr>
                                        <p:cTn id="61" dur="1" fill="hold">
                                          <p:stCondLst>
                                            <p:cond delay="0"/>
                                          </p:stCondLst>
                                        </p:cTn>
                                        <p:tgtEl>
                                          <p:spTgt spid="36"/>
                                        </p:tgtEl>
                                        <p:attrNameLst>
                                          <p:attrName>style.visibility</p:attrName>
                                        </p:attrNameLst>
                                      </p:cBhvr>
                                      <p:to>
                                        <p:strVal val="visible"/>
                                      </p:to>
                                    </p:set>
                                    <p:animEffect transition="in" filter="fade">
                                      <p:cBhvr>
                                        <p:cTn id="62" dur="500"/>
                                        <p:tgtEl>
                                          <p:spTgt spid="36"/>
                                        </p:tgtEl>
                                      </p:cBhvr>
                                    </p:animEffect>
                                  </p:childTnLst>
                                </p:cTn>
                              </p:par>
                            </p:childTnLst>
                          </p:cTn>
                        </p:par>
                        <p:par>
                          <p:cTn id="63" fill="hold">
                            <p:stCondLst>
                              <p:cond delay="6500"/>
                            </p:stCondLst>
                            <p:childTnLst>
                              <p:par>
                                <p:cTn id="64" presetID="12" presetClass="entr" presetSubtype="4" fill="hold" grpId="0" nodeType="afterEffect">
                                  <p:stCondLst>
                                    <p:cond delay="0"/>
                                  </p:stCondLst>
                                  <p:childTnLst>
                                    <p:set>
                                      <p:cBhvr>
                                        <p:cTn id="65" dur="1" fill="hold">
                                          <p:stCondLst>
                                            <p:cond delay="0"/>
                                          </p:stCondLst>
                                        </p:cTn>
                                        <p:tgtEl>
                                          <p:spTgt spid="9"/>
                                        </p:tgtEl>
                                        <p:attrNameLst>
                                          <p:attrName>style.visibility</p:attrName>
                                        </p:attrNameLst>
                                      </p:cBhvr>
                                      <p:to>
                                        <p:strVal val="visible"/>
                                      </p:to>
                                    </p:set>
                                    <p:anim calcmode="lin" valueType="num">
                                      <p:cBhvr additive="base">
                                        <p:cTn id="66" dur="500"/>
                                        <p:tgtEl>
                                          <p:spTgt spid="9"/>
                                        </p:tgtEl>
                                        <p:attrNameLst>
                                          <p:attrName>ppt_y</p:attrName>
                                        </p:attrNameLst>
                                      </p:cBhvr>
                                      <p:tavLst>
                                        <p:tav tm="0">
                                          <p:val>
                                            <p:strVal val="#ppt_y+#ppt_h*1.125000"/>
                                          </p:val>
                                        </p:tav>
                                        <p:tav tm="100000">
                                          <p:val>
                                            <p:strVal val="#ppt_y"/>
                                          </p:val>
                                        </p:tav>
                                      </p:tavLst>
                                    </p:anim>
                                    <p:animEffect transition="in" filter="wipe(up)">
                                      <p:cBhvr>
                                        <p:cTn id="67" dur="500"/>
                                        <p:tgtEl>
                                          <p:spTgt spid="9"/>
                                        </p:tgtEl>
                                      </p:cBhvr>
                                    </p:animEffect>
                                  </p:childTnLst>
                                </p:cTn>
                              </p:par>
                            </p:childTnLst>
                          </p:cTn>
                        </p:par>
                        <p:par>
                          <p:cTn id="68" fill="hold">
                            <p:stCondLst>
                              <p:cond delay="7000"/>
                            </p:stCondLst>
                            <p:childTnLst>
                              <p:par>
                                <p:cTn id="69" presetID="10" presetClass="entr" presetSubtype="0" fill="hold" grpId="0" nodeType="afterEffect">
                                  <p:stCondLst>
                                    <p:cond delay="0"/>
                                  </p:stCondLst>
                                  <p:childTnLst>
                                    <p:set>
                                      <p:cBhvr>
                                        <p:cTn id="70" dur="1" fill="hold">
                                          <p:stCondLst>
                                            <p:cond delay="0"/>
                                          </p:stCondLst>
                                        </p:cTn>
                                        <p:tgtEl>
                                          <p:spTgt spid="19"/>
                                        </p:tgtEl>
                                        <p:attrNameLst>
                                          <p:attrName>style.visibility</p:attrName>
                                        </p:attrNameLst>
                                      </p:cBhvr>
                                      <p:to>
                                        <p:strVal val="visible"/>
                                      </p:to>
                                    </p:set>
                                    <p:animEffect transition="in" filter="fade">
                                      <p:cBhvr>
                                        <p:cTn id="71" dur="500"/>
                                        <p:tgtEl>
                                          <p:spTgt spid="19"/>
                                        </p:tgtEl>
                                      </p:cBhvr>
                                    </p:animEffect>
                                  </p:childTnLst>
                                </p:cTn>
                              </p:par>
                            </p:childTnLst>
                          </p:cTn>
                        </p:par>
                        <p:par>
                          <p:cTn id="72" fill="hold">
                            <p:stCondLst>
                              <p:cond delay="7500"/>
                            </p:stCondLst>
                            <p:childTnLst>
                              <p:par>
                                <p:cTn id="73" presetID="53" presetClass="entr" presetSubtype="16" fill="hold" nodeType="afterEffect">
                                  <p:stCondLst>
                                    <p:cond delay="0"/>
                                  </p:stCondLst>
                                  <p:childTnLst>
                                    <p:set>
                                      <p:cBhvr>
                                        <p:cTn id="74" dur="1" fill="hold">
                                          <p:stCondLst>
                                            <p:cond delay="0"/>
                                          </p:stCondLst>
                                        </p:cTn>
                                        <p:tgtEl>
                                          <p:spTgt spid="56"/>
                                        </p:tgtEl>
                                        <p:attrNameLst>
                                          <p:attrName>style.visibility</p:attrName>
                                        </p:attrNameLst>
                                      </p:cBhvr>
                                      <p:to>
                                        <p:strVal val="visible"/>
                                      </p:to>
                                    </p:set>
                                    <p:anim calcmode="lin" valueType="num">
                                      <p:cBhvr>
                                        <p:cTn id="75" dur="500" fill="hold"/>
                                        <p:tgtEl>
                                          <p:spTgt spid="56"/>
                                        </p:tgtEl>
                                        <p:attrNameLst>
                                          <p:attrName>ppt_w</p:attrName>
                                        </p:attrNameLst>
                                      </p:cBhvr>
                                      <p:tavLst>
                                        <p:tav tm="0">
                                          <p:val>
                                            <p:fltVal val="0"/>
                                          </p:val>
                                        </p:tav>
                                        <p:tav tm="100000">
                                          <p:val>
                                            <p:strVal val="#ppt_w"/>
                                          </p:val>
                                        </p:tav>
                                      </p:tavLst>
                                    </p:anim>
                                    <p:anim calcmode="lin" valueType="num">
                                      <p:cBhvr>
                                        <p:cTn id="76" dur="500" fill="hold"/>
                                        <p:tgtEl>
                                          <p:spTgt spid="56"/>
                                        </p:tgtEl>
                                        <p:attrNameLst>
                                          <p:attrName>ppt_h</p:attrName>
                                        </p:attrNameLst>
                                      </p:cBhvr>
                                      <p:tavLst>
                                        <p:tav tm="0">
                                          <p:val>
                                            <p:fltVal val="0"/>
                                          </p:val>
                                        </p:tav>
                                        <p:tav tm="100000">
                                          <p:val>
                                            <p:strVal val="#ppt_h"/>
                                          </p:val>
                                        </p:tav>
                                      </p:tavLst>
                                    </p:anim>
                                    <p:animEffect transition="in" filter="fade">
                                      <p:cBhvr>
                                        <p:cTn id="77" dur="500"/>
                                        <p:tgtEl>
                                          <p:spTgt spid="56"/>
                                        </p:tgtEl>
                                      </p:cBhvr>
                                    </p:animEffect>
                                  </p:childTnLst>
                                </p:cTn>
                              </p:par>
                            </p:childTnLst>
                          </p:cTn>
                        </p:par>
                        <p:par>
                          <p:cTn id="78" fill="hold">
                            <p:stCondLst>
                              <p:cond delay="8000"/>
                            </p:stCondLst>
                            <p:childTnLst>
                              <p:par>
                                <p:cTn id="79" presetID="10" presetClass="entr" presetSubtype="0" fill="hold" grpId="0" nodeType="afterEffect">
                                  <p:stCondLst>
                                    <p:cond delay="0"/>
                                  </p:stCondLst>
                                  <p:childTnLst>
                                    <p:set>
                                      <p:cBhvr>
                                        <p:cTn id="80" dur="1" fill="hold">
                                          <p:stCondLst>
                                            <p:cond delay="0"/>
                                          </p:stCondLst>
                                        </p:cTn>
                                        <p:tgtEl>
                                          <p:spTgt spid="35"/>
                                        </p:tgtEl>
                                        <p:attrNameLst>
                                          <p:attrName>style.visibility</p:attrName>
                                        </p:attrNameLst>
                                      </p:cBhvr>
                                      <p:to>
                                        <p:strVal val="visible"/>
                                      </p:to>
                                    </p:set>
                                    <p:animEffect transition="in" filter="fade">
                                      <p:cBhvr>
                                        <p:cTn id="81" dur="500"/>
                                        <p:tgtEl>
                                          <p:spTgt spid="35"/>
                                        </p:tgtEl>
                                      </p:cBhvr>
                                    </p:animEffect>
                                  </p:childTnLst>
                                </p:cTn>
                              </p:par>
                            </p:childTnLst>
                          </p:cTn>
                        </p:par>
                        <p:par>
                          <p:cTn id="82" fill="hold">
                            <p:stCondLst>
                              <p:cond delay="8500"/>
                            </p:stCondLst>
                            <p:childTnLst>
                              <p:par>
                                <p:cTn id="83" presetID="12" presetClass="entr" presetSubtype="1" fill="hold" grpId="0" nodeType="afterEffect">
                                  <p:stCondLst>
                                    <p:cond delay="0"/>
                                  </p:stCondLst>
                                  <p:childTnLst>
                                    <p:set>
                                      <p:cBhvr>
                                        <p:cTn id="84" dur="1" fill="hold">
                                          <p:stCondLst>
                                            <p:cond delay="0"/>
                                          </p:stCondLst>
                                        </p:cTn>
                                        <p:tgtEl>
                                          <p:spTgt spid="8"/>
                                        </p:tgtEl>
                                        <p:attrNameLst>
                                          <p:attrName>style.visibility</p:attrName>
                                        </p:attrNameLst>
                                      </p:cBhvr>
                                      <p:to>
                                        <p:strVal val="visible"/>
                                      </p:to>
                                    </p:set>
                                    <p:anim calcmode="lin" valueType="num">
                                      <p:cBhvr additive="base">
                                        <p:cTn id="85" dur="500"/>
                                        <p:tgtEl>
                                          <p:spTgt spid="8"/>
                                        </p:tgtEl>
                                        <p:attrNameLst>
                                          <p:attrName>ppt_y</p:attrName>
                                        </p:attrNameLst>
                                      </p:cBhvr>
                                      <p:tavLst>
                                        <p:tav tm="0">
                                          <p:val>
                                            <p:strVal val="#ppt_y-#ppt_h*1.125000"/>
                                          </p:val>
                                        </p:tav>
                                        <p:tav tm="100000">
                                          <p:val>
                                            <p:strVal val="#ppt_y"/>
                                          </p:val>
                                        </p:tav>
                                      </p:tavLst>
                                    </p:anim>
                                    <p:animEffect transition="in" filter="wipe(down)">
                                      <p:cBhvr>
                                        <p:cTn id="86" dur="500"/>
                                        <p:tgtEl>
                                          <p:spTgt spid="8"/>
                                        </p:tgtEl>
                                      </p:cBhvr>
                                    </p:animEffect>
                                  </p:childTnLst>
                                </p:cTn>
                              </p:par>
                            </p:childTnLst>
                          </p:cTn>
                        </p:par>
                        <p:par>
                          <p:cTn id="87" fill="hold">
                            <p:stCondLst>
                              <p:cond delay="9000"/>
                            </p:stCondLst>
                            <p:childTnLst>
                              <p:par>
                                <p:cTn id="88" presetID="10" presetClass="entr" presetSubtype="0" fill="hold" nodeType="afterEffect">
                                  <p:stCondLst>
                                    <p:cond delay="0"/>
                                  </p:stCondLst>
                                  <p:childTnLst>
                                    <p:set>
                                      <p:cBhvr>
                                        <p:cTn id="89" dur="1" fill="hold">
                                          <p:stCondLst>
                                            <p:cond delay="0"/>
                                          </p:stCondLst>
                                        </p:cTn>
                                        <p:tgtEl>
                                          <p:spTgt spid="21"/>
                                        </p:tgtEl>
                                        <p:attrNameLst>
                                          <p:attrName>style.visibility</p:attrName>
                                        </p:attrNameLst>
                                      </p:cBhvr>
                                      <p:to>
                                        <p:strVal val="visible"/>
                                      </p:to>
                                    </p:set>
                                    <p:animEffect transition="in" filter="fade">
                                      <p:cBhvr>
                                        <p:cTn id="90" dur="500"/>
                                        <p:tgtEl>
                                          <p:spTgt spid="21"/>
                                        </p:tgtEl>
                                      </p:cBhvr>
                                    </p:animEffect>
                                  </p:childTnLst>
                                </p:cTn>
                              </p:par>
                            </p:childTnLst>
                          </p:cTn>
                        </p:par>
                        <p:par>
                          <p:cTn id="91" fill="hold">
                            <p:stCondLst>
                              <p:cond delay="9500"/>
                            </p:stCondLst>
                            <p:childTnLst>
                              <p:par>
                                <p:cTn id="92" presetID="53" presetClass="entr" presetSubtype="16" fill="hold" grpId="0" nodeType="afterEffect">
                                  <p:stCondLst>
                                    <p:cond delay="0"/>
                                  </p:stCondLst>
                                  <p:childTnLst>
                                    <p:set>
                                      <p:cBhvr>
                                        <p:cTn id="93" dur="1" fill="hold">
                                          <p:stCondLst>
                                            <p:cond delay="0"/>
                                          </p:stCondLst>
                                        </p:cTn>
                                        <p:tgtEl>
                                          <p:spTgt spid="40"/>
                                        </p:tgtEl>
                                        <p:attrNameLst>
                                          <p:attrName>style.visibility</p:attrName>
                                        </p:attrNameLst>
                                      </p:cBhvr>
                                      <p:to>
                                        <p:strVal val="visible"/>
                                      </p:to>
                                    </p:set>
                                    <p:anim calcmode="lin" valueType="num">
                                      <p:cBhvr>
                                        <p:cTn id="94" dur="500" fill="hold"/>
                                        <p:tgtEl>
                                          <p:spTgt spid="40"/>
                                        </p:tgtEl>
                                        <p:attrNameLst>
                                          <p:attrName>ppt_w</p:attrName>
                                        </p:attrNameLst>
                                      </p:cBhvr>
                                      <p:tavLst>
                                        <p:tav tm="0">
                                          <p:val>
                                            <p:fltVal val="0"/>
                                          </p:val>
                                        </p:tav>
                                        <p:tav tm="100000">
                                          <p:val>
                                            <p:strVal val="#ppt_w"/>
                                          </p:val>
                                        </p:tav>
                                      </p:tavLst>
                                    </p:anim>
                                    <p:anim calcmode="lin" valueType="num">
                                      <p:cBhvr>
                                        <p:cTn id="95" dur="500" fill="hold"/>
                                        <p:tgtEl>
                                          <p:spTgt spid="40"/>
                                        </p:tgtEl>
                                        <p:attrNameLst>
                                          <p:attrName>ppt_h</p:attrName>
                                        </p:attrNameLst>
                                      </p:cBhvr>
                                      <p:tavLst>
                                        <p:tav tm="0">
                                          <p:val>
                                            <p:fltVal val="0"/>
                                          </p:val>
                                        </p:tav>
                                        <p:tav tm="100000">
                                          <p:val>
                                            <p:strVal val="#ppt_h"/>
                                          </p:val>
                                        </p:tav>
                                      </p:tavLst>
                                    </p:anim>
                                    <p:animEffect transition="in" filter="fade">
                                      <p:cBhvr>
                                        <p:cTn id="96" dur="500"/>
                                        <p:tgtEl>
                                          <p:spTgt spid="40"/>
                                        </p:tgtEl>
                                      </p:cBhvr>
                                    </p:animEffect>
                                  </p:childTnLst>
                                </p:cTn>
                              </p:par>
                            </p:childTnLst>
                          </p:cTn>
                        </p:par>
                        <p:par>
                          <p:cTn id="97" fill="hold">
                            <p:stCondLst>
                              <p:cond delay="10000"/>
                            </p:stCondLst>
                            <p:childTnLst>
                              <p:par>
                                <p:cTn id="98" presetID="10" presetClass="entr" presetSubtype="0" fill="hold" grpId="0" nodeType="afterEffect">
                                  <p:stCondLst>
                                    <p:cond delay="0"/>
                                  </p:stCondLst>
                                  <p:childTnLst>
                                    <p:set>
                                      <p:cBhvr>
                                        <p:cTn id="99" dur="1" fill="hold">
                                          <p:stCondLst>
                                            <p:cond delay="0"/>
                                          </p:stCondLst>
                                        </p:cTn>
                                        <p:tgtEl>
                                          <p:spTgt spid="37"/>
                                        </p:tgtEl>
                                        <p:attrNameLst>
                                          <p:attrName>style.visibility</p:attrName>
                                        </p:attrNameLst>
                                      </p:cBhvr>
                                      <p:to>
                                        <p:strVal val="visible"/>
                                      </p:to>
                                    </p:set>
                                    <p:animEffect transition="in" filter="fade">
                                      <p:cBhvr>
                                        <p:cTn id="100" dur="500"/>
                                        <p:tgtEl>
                                          <p:spTgt spid="37"/>
                                        </p:tgtEl>
                                      </p:cBhvr>
                                    </p:animEffect>
                                  </p:childTnLst>
                                </p:cTn>
                              </p:par>
                            </p:childTnLst>
                          </p:cTn>
                        </p:par>
                        <p:par>
                          <p:cTn id="101" fill="hold">
                            <p:stCondLst>
                              <p:cond delay="10500"/>
                            </p:stCondLst>
                            <p:childTnLst>
                              <p:par>
                                <p:cTn id="102" presetID="12" presetClass="entr" presetSubtype="4" fill="hold" grpId="0" nodeType="afterEffect">
                                  <p:stCondLst>
                                    <p:cond delay="0"/>
                                  </p:stCondLst>
                                  <p:childTnLst>
                                    <p:set>
                                      <p:cBhvr>
                                        <p:cTn id="103" dur="1" fill="hold">
                                          <p:stCondLst>
                                            <p:cond delay="0"/>
                                          </p:stCondLst>
                                        </p:cTn>
                                        <p:tgtEl>
                                          <p:spTgt spid="7"/>
                                        </p:tgtEl>
                                        <p:attrNameLst>
                                          <p:attrName>style.visibility</p:attrName>
                                        </p:attrNameLst>
                                      </p:cBhvr>
                                      <p:to>
                                        <p:strVal val="visible"/>
                                      </p:to>
                                    </p:set>
                                    <p:anim calcmode="lin" valueType="num">
                                      <p:cBhvr additive="base">
                                        <p:cTn id="104" dur="500"/>
                                        <p:tgtEl>
                                          <p:spTgt spid="7"/>
                                        </p:tgtEl>
                                        <p:attrNameLst>
                                          <p:attrName>ppt_y</p:attrName>
                                        </p:attrNameLst>
                                      </p:cBhvr>
                                      <p:tavLst>
                                        <p:tav tm="0">
                                          <p:val>
                                            <p:strVal val="#ppt_y+#ppt_h*1.125000"/>
                                          </p:val>
                                        </p:tav>
                                        <p:tav tm="100000">
                                          <p:val>
                                            <p:strVal val="#ppt_y"/>
                                          </p:val>
                                        </p:tav>
                                      </p:tavLst>
                                    </p:anim>
                                    <p:animEffect transition="in" filter="wipe(up)">
                                      <p:cBhvr>
                                        <p:cTn id="105" dur="500"/>
                                        <p:tgtEl>
                                          <p:spTgt spid="7"/>
                                        </p:tgtEl>
                                      </p:cBhvr>
                                    </p:animEffect>
                                  </p:childTnLst>
                                </p:cTn>
                              </p:par>
                            </p:childTnLst>
                          </p:cTn>
                        </p:par>
                        <p:par>
                          <p:cTn id="106" fill="hold">
                            <p:stCondLst>
                              <p:cond delay="11000"/>
                            </p:stCondLst>
                            <p:childTnLst>
                              <p:par>
                                <p:cTn id="107" presetID="10" presetClass="entr" presetSubtype="0" fill="hold" grpId="0" nodeType="afterEffect">
                                  <p:stCondLst>
                                    <p:cond delay="0"/>
                                  </p:stCondLst>
                                  <p:childTnLst>
                                    <p:set>
                                      <p:cBhvr>
                                        <p:cTn id="108" dur="1" fill="hold">
                                          <p:stCondLst>
                                            <p:cond delay="0"/>
                                          </p:stCondLst>
                                        </p:cTn>
                                        <p:tgtEl>
                                          <p:spTgt spid="28"/>
                                        </p:tgtEl>
                                        <p:attrNameLst>
                                          <p:attrName>style.visibility</p:attrName>
                                        </p:attrNameLst>
                                      </p:cBhvr>
                                      <p:to>
                                        <p:strVal val="visible"/>
                                      </p:to>
                                    </p:set>
                                    <p:animEffect transition="in" filter="fade">
                                      <p:cBhvr>
                                        <p:cTn id="109" dur="500"/>
                                        <p:tgtEl>
                                          <p:spTgt spid="28"/>
                                        </p:tgtEl>
                                      </p:cBhvr>
                                    </p:animEffect>
                                  </p:childTnLst>
                                </p:cTn>
                              </p:par>
                            </p:childTnLst>
                          </p:cTn>
                        </p:par>
                        <p:par>
                          <p:cTn id="110" fill="hold">
                            <p:stCondLst>
                              <p:cond delay="11500"/>
                            </p:stCondLst>
                            <p:childTnLst>
                              <p:par>
                                <p:cTn id="111" presetID="53" presetClass="entr" presetSubtype="16" fill="hold" nodeType="afterEffect">
                                  <p:stCondLst>
                                    <p:cond delay="0"/>
                                  </p:stCondLst>
                                  <p:childTnLst>
                                    <p:set>
                                      <p:cBhvr>
                                        <p:cTn id="112" dur="1" fill="hold">
                                          <p:stCondLst>
                                            <p:cond delay="0"/>
                                          </p:stCondLst>
                                        </p:cTn>
                                        <p:tgtEl>
                                          <p:spTgt spid="45"/>
                                        </p:tgtEl>
                                        <p:attrNameLst>
                                          <p:attrName>style.visibility</p:attrName>
                                        </p:attrNameLst>
                                      </p:cBhvr>
                                      <p:to>
                                        <p:strVal val="visible"/>
                                      </p:to>
                                    </p:set>
                                    <p:anim calcmode="lin" valueType="num">
                                      <p:cBhvr>
                                        <p:cTn id="113" dur="500" fill="hold"/>
                                        <p:tgtEl>
                                          <p:spTgt spid="45"/>
                                        </p:tgtEl>
                                        <p:attrNameLst>
                                          <p:attrName>ppt_w</p:attrName>
                                        </p:attrNameLst>
                                      </p:cBhvr>
                                      <p:tavLst>
                                        <p:tav tm="0">
                                          <p:val>
                                            <p:fltVal val="0"/>
                                          </p:val>
                                        </p:tav>
                                        <p:tav tm="100000">
                                          <p:val>
                                            <p:strVal val="#ppt_w"/>
                                          </p:val>
                                        </p:tav>
                                      </p:tavLst>
                                    </p:anim>
                                    <p:anim calcmode="lin" valueType="num">
                                      <p:cBhvr>
                                        <p:cTn id="114" dur="500" fill="hold"/>
                                        <p:tgtEl>
                                          <p:spTgt spid="45"/>
                                        </p:tgtEl>
                                        <p:attrNameLst>
                                          <p:attrName>ppt_h</p:attrName>
                                        </p:attrNameLst>
                                      </p:cBhvr>
                                      <p:tavLst>
                                        <p:tav tm="0">
                                          <p:val>
                                            <p:fltVal val="0"/>
                                          </p:val>
                                        </p:tav>
                                        <p:tav tm="100000">
                                          <p:val>
                                            <p:strVal val="#ppt_h"/>
                                          </p:val>
                                        </p:tav>
                                      </p:tavLst>
                                    </p:anim>
                                    <p:animEffect transition="in" filter="fade">
                                      <p:cBhvr>
                                        <p:cTn id="115" dur="500"/>
                                        <p:tgtEl>
                                          <p:spTgt spid="45"/>
                                        </p:tgtEl>
                                      </p:cBhvr>
                                    </p:animEffect>
                                  </p:childTnLst>
                                </p:cTn>
                              </p:par>
                            </p:childTnLst>
                          </p:cTn>
                        </p:par>
                        <p:par>
                          <p:cTn id="116" fill="hold">
                            <p:stCondLst>
                              <p:cond delay="12000"/>
                            </p:stCondLst>
                            <p:childTnLst>
                              <p:par>
                                <p:cTn id="117" presetID="10" presetClass="entr" presetSubtype="0" fill="hold" grpId="0" nodeType="afterEffect">
                                  <p:stCondLst>
                                    <p:cond delay="0"/>
                                  </p:stCondLst>
                                  <p:childTnLst>
                                    <p:set>
                                      <p:cBhvr>
                                        <p:cTn id="118" dur="1" fill="hold">
                                          <p:stCondLst>
                                            <p:cond delay="0"/>
                                          </p:stCondLst>
                                        </p:cTn>
                                        <p:tgtEl>
                                          <p:spTgt spid="38"/>
                                        </p:tgtEl>
                                        <p:attrNameLst>
                                          <p:attrName>style.visibility</p:attrName>
                                        </p:attrNameLst>
                                      </p:cBhvr>
                                      <p:to>
                                        <p:strVal val="visible"/>
                                      </p:to>
                                    </p:set>
                                    <p:animEffect transition="in" filter="fade">
                                      <p:cBhvr>
                                        <p:cTn id="119" dur="500"/>
                                        <p:tgtEl>
                                          <p:spTgt spid="38"/>
                                        </p:tgtEl>
                                      </p:cBhvr>
                                    </p:animEffect>
                                  </p:childTnLst>
                                </p:cTn>
                              </p:par>
                            </p:childTnLst>
                          </p:cTn>
                        </p:par>
                        <p:par>
                          <p:cTn id="120" fill="hold">
                            <p:stCondLst>
                              <p:cond delay="12500"/>
                            </p:stCondLst>
                            <p:childTnLst>
                              <p:par>
                                <p:cTn id="121" presetID="12" presetClass="entr" presetSubtype="4" fill="hold" grpId="0" nodeType="afterEffect">
                                  <p:stCondLst>
                                    <p:cond delay="0"/>
                                  </p:stCondLst>
                                  <p:childTnLst>
                                    <p:set>
                                      <p:cBhvr>
                                        <p:cTn id="122" dur="1" fill="hold">
                                          <p:stCondLst>
                                            <p:cond delay="0"/>
                                          </p:stCondLst>
                                        </p:cTn>
                                        <p:tgtEl>
                                          <p:spTgt spid="6"/>
                                        </p:tgtEl>
                                        <p:attrNameLst>
                                          <p:attrName>style.visibility</p:attrName>
                                        </p:attrNameLst>
                                      </p:cBhvr>
                                      <p:to>
                                        <p:strVal val="visible"/>
                                      </p:to>
                                    </p:set>
                                    <p:anim calcmode="lin" valueType="num">
                                      <p:cBhvr additive="base">
                                        <p:cTn id="123" dur="500"/>
                                        <p:tgtEl>
                                          <p:spTgt spid="6"/>
                                        </p:tgtEl>
                                        <p:attrNameLst>
                                          <p:attrName>ppt_y</p:attrName>
                                        </p:attrNameLst>
                                      </p:cBhvr>
                                      <p:tavLst>
                                        <p:tav tm="0">
                                          <p:val>
                                            <p:strVal val="#ppt_y+#ppt_h*1.125000"/>
                                          </p:val>
                                        </p:tav>
                                        <p:tav tm="100000">
                                          <p:val>
                                            <p:strVal val="#ppt_y"/>
                                          </p:val>
                                        </p:tav>
                                      </p:tavLst>
                                    </p:anim>
                                    <p:animEffect transition="in" filter="wipe(up)">
                                      <p:cBhvr>
                                        <p:cTn id="124" dur="500"/>
                                        <p:tgtEl>
                                          <p:spTgt spid="6"/>
                                        </p:tgtEl>
                                      </p:cBhvr>
                                    </p:animEffect>
                                  </p:childTnLst>
                                </p:cTn>
                              </p:par>
                            </p:childTnLst>
                          </p:cTn>
                        </p:par>
                        <p:par>
                          <p:cTn id="125" fill="hold">
                            <p:stCondLst>
                              <p:cond delay="13000"/>
                            </p:stCondLst>
                            <p:childTnLst>
                              <p:par>
                                <p:cTn id="126" presetID="10" presetClass="entr" presetSubtype="0" fill="hold" grpId="0" nodeType="afterEffect">
                                  <p:stCondLst>
                                    <p:cond delay="0"/>
                                  </p:stCondLst>
                                  <p:childTnLst>
                                    <p:set>
                                      <p:cBhvr>
                                        <p:cTn id="127" dur="1" fill="hold">
                                          <p:stCondLst>
                                            <p:cond delay="0"/>
                                          </p:stCondLst>
                                        </p:cTn>
                                        <p:tgtEl>
                                          <p:spTgt spid="25"/>
                                        </p:tgtEl>
                                        <p:attrNameLst>
                                          <p:attrName>style.visibility</p:attrName>
                                        </p:attrNameLst>
                                      </p:cBhvr>
                                      <p:to>
                                        <p:strVal val="visible"/>
                                      </p:to>
                                    </p:set>
                                    <p:animEffect transition="in" filter="fade">
                                      <p:cBhvr>
                                        <p:cTn id="128" dur="500"/>
                                        <p:tgtEl>
                                          <p:spTgt spid="25"/>
                                        </p:tgtEl>
                                      </p:cBhvr>
                                    </p:animEffect>
                                  </p:childTnLst>
                                </p:cTn>
                              </p:par>
                            </p:childTnLst>
                          </p:cTn>
                        </p:par>
                        <p:par>
                          <p:cTn id="129" fill="hold">
                            <p:stCondLst>
                              <p:cond delay="13500"/>
                            </p:stCondLst>
                            <p:childTnLst>
                              <p:par>
                                <p:cTn id="130" presetID="53" presetClass="entr" presetSubtype="16" fill="hold" grpId="0" nodeType="afterEffect">
                                  <p:stCondLst>
                                    <p:cond delay="0"/>
                                  </p:stCondLst>
                                  <p:childTnLst>
                                    <p:set>
                                      <p:cBhvr>
                                        <p:cTn id="131" dur="1" fill="hold">
                                          <p:stCondLst>
                                            <p:cond delay="0"/>
                                          </p:stCondLst>
                                        </p:cTn>
                                        <p:tgtEl>
                                          <p:spTgt spid="44"/>
                                        </p:tgtEl>
                                        <p:attrNameLst>
                                          <p:attrName>style.visibility</p:attrName>
                                        </p:attrNameLst>
                                      </p:cBhvr>
                                      <p:to>
                                        <p:strVal val="visible"/>
                                      </p:to>
                                    </p:set>
                                    <p:anim calcmode="lin" valueType="num">
                                      <p:cBhvr>
                                        <p:cTn id="132" dur="500" fill="hold"/>
                                        <p:tgtEl>
                                          <p:spTgt spid="44"/>
                                        </p:tgtEl>
                                        <p:attrNameLst>
                                          <p:attrName>ppt_w</p:attrName>
                                        </p:attrNameLst>
                                      </p:cBhvr>
                                      <p:tavLst>
                                        <p:tav tm="0">
                                          <p:val>
                                            <p:fltVal val="0"/>
                                          </p:val>
                                        </p:tav>
                                        <p:tav tm="100000">
                                          <p:val>
                                            <p:strVal val="#ppt_w"/>
                                          </p:val>
                                        </p:tav>
                                      </p:tavLst>
                                    </p:anim>
                                    <p:anim calcmode="lin" valueType="num">
                                      <p:cBhvr>
                                        <p:cTn id="133" dur="500" fill="hold"/>
                                        <p:tgtEl>
                                          <p:spTgt spid="44"/>
                                        </p:tgtEl>
                                        <p:attrNameLst>
                                          <p:attrName>ppt_h</p:attrName>
                                        </p:attrNameLst>
                                      </p:cBhvr>
                                      <p:tavLst>
                                        <p:tav tm="0">
                                          <p:val>
                                            <p:fltVal val="0"/>
                                          </p:val>
                                        </p:tav>
                                        <p:tav tm="100000">
                                          <p:val>
                                            <p:strVal val="#ppt_h"/>
                                          </p:val>
                                        </p:tav>
                                      </p:tavLst>
                                    </p:anim>
                                    <p:animEffect transition="in" filter="fade">
                                      <p:cBhvr>
                                        <p:cTn id="134" dur="500"/>
                                        <p:tgtEl>
                                          <p:spTgt spid="44"/>
                                        </p:tgtEl>
                                      </p:cBhvr>
                                    </p:animEffect>
                                  </p:childTnLst>
                                </p:cTn>
                              </p:par>
                            </p:childTnLst>
                          </p:cTn>
                        </p:par>
                        <p:par>
                          <p:cTn id="135" fill="hold">
                            <p:stCondLst>
                              <p:cond delay="14000"/>
                            </p:stCondLst>
                            <p:childTnLst>
                              <p:par>
                                <p:cTn id="136" presetID="10" presetClass="entr" presetSubtype="0" fill="hold" grpId="0" nodeType="afterEffect">
                                  <p:stCondLst>
                                    <p:cond delay="0"/>
                                  </p:stCondLst>
                                  <p:childTnLst>
                                    <p:set>
                                      <p:cBhvr>
                                        <p:cTn id="137" dur="1" fill="hold">
                                          <p:stCondLst>
                                            <p:cond delay="0"/>
                                          </p:stCondLst>
                                        </p:cTn>
                                        <p:tgtEl>
                                          <p:spTgt spid="39"/>
                                        </p:tgtEl>
                                        <p:attrNameLst>
                                          <p:attrName>style.visibility</p:attrName>
                                        </p:attrNameLst>
                                      </p:cBhvr>
                                      <p:to>
                                        <p:strVal val="visible"/>
                                      </p:to>
                                    </p:set>
                                    <p:animEffect transition="in" filter="fade">
                                      <p:cBhvr>
                                        <p:cTn id="138"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3" grpId="0" animBg="1"/>
      <p:bldP spid="16" grpId="0" animBg="1"/>
      <p:bldP spid="19" grpId="0" animBg="1"/>
      <p:bldP spid="25" grpId="0" animBg="1"/>
      <p:bldP spid="28" grpId="0" animBg="1"/>
      <p:bldP spid="31" grpId="0" animBg="1"/>
      <p:bldP spid="33" grpId="0"/>
      <p:bldP spid="34" grpId="0"/>
      <p:bldP spid="35" grpId="0"/>
      <p:bldP spid="36" grpId="0"/>
      <p:bldP spid="37" grpId="0"/>
      <p:bldP spid="38" grpId="0"/>
      <p:bldP spid="39" grpId="0"/>
      <p:bldP spid="40" grpId="0" animBg="1"/>
      <p:bldP spid="41" grpId="0" animBg="1"/>
      <p:bldP spid="42" grpId="0" animBg="1"/>
      <p:bldP spid="44" grpId="0" animBg="1"/>
      <p:bldP spid="5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17600" y="692696"/>
            <a:ext cx="10160000" cy="780504"/>
          </a:xfrm>
        </p:spPr>
        <p:txBody>
          <a:bodyPr/>
          <a:lstStyle/>
          <a:p>
            <a:r>
              <a:rPr lang="en-US" dirty="0" smtClean="0">
                <a:latin typeface="Arial" panose="020B0604020202020204" pitchFamily="34" charset="0"/>
                <a:cs typeface="Arial" panose="020B0604020202020204" pitchFamily="34" charset="0"/>
              </a:rPr>
              <a:t>Theory</a:t>
            </a:r>
            <a:endParaRPr lang="en-US"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839416" y="1556792"/>
            <a:ext cx="8568952" cy="4320480"/>
          </a:xfrm>
        </p:spPr>
        <p:txBody>
          <a:bodyPr>
            <a:normAutofit fontScale="92500"/>
          </a:bodyPr>
          <a:lstStyle/>
          <a:p>
            <a:pPr marL="0" indent="0" algn="just" defTabSz="736600">
              <a:lnSpc>
                <a:spcPct val="150000"/>
              </a:lnSpc>
              <a:buNone/>
            </a:pPr>
            <a:r>
              <a:rPr lang="en-US" dirty="0" smtClean="0">
                <a:latin typeface="+mn-lt"/>
              </a:rPr>
              <a:t>	</a:t>
            </a:r>
            <a:r>
              <a:rPr lang="vi-VN" dirty="0" smtClean="0">
                <a:latin typeface="+mn-lt"/>
                <a:cs typeface="Arial" panose="020B0604020202020204" pitchFamily="34" charset="0"/>
              </a:rPr>
              <a:t>Convolutional</a:t>
            </a:r>
            <a:r>
              <a:rPr lang="vi-VN" dirty="0" smtClean="0">
                <a:latin typeface="+mn-lt"/>
              </a:rPr>
              <a:t> </a:t>
            </a:r>
            <a:r>
              <a:rPr lang="vi-VN" dirty="0">
                <a:latin typeface="+mn-lt"/>
              </a:rPr>
              <a:t>Neural Network (CNNs – Mạng nơ-ron tích chập)</a:t>
            </a:r>
            <a:r>
              <a:rPr lang="vi-VN" dirty="0" smtClean="0">
                <a:latin typeface="+mn-lt"/>
              </a:rPr>
              <a:t> </a:t>
            </a:r>
            <a:r>
              <a:rPr lang="vi-VN" dirty="0">
                <a:latin typeface="+mn-lt"/>
              </a:rPr>
              <a:t>là một trong những mô hình Deep Learning tiên tiến giúp cho chúng ta xây dựng được những hệ thống thông minh với độ chính xác cao như hiện nay như hệ thống xử lý ảnh lớn như Facebook, Google hay Amazon đã đưa vào sản phẩm của mình những chức năng thông minh như nhận diện khuôn mặt người dùng, phát triển xe hơi tự lái hay drone giao hàng tự </a:t>
            </a:r>
            <a:r>
              <a:rPr lang="vi-VN" dirty="0" smtClean="0">
                <a:latin typeface="+mn-lt"/>
              </a:rPr>
              <a:t>động</a:t>
            </a:r>
            <a:r>
              <a:rPr lang="en-US" dirty="0" smtClean="0">
                <a:latin typeface="+mn-lt"/>
              </a:rPr>
              <a:t>.</a:t>
            </a:r>
            <a:endParaRPr lang="en-US" dirty="0">
              <a:latin typeface="+mn-lt"/>
            </a:endParaRPr>
          </a:p>
        </p:txBody>
      </p:sp>
      <p:grpSp>
        <p:nvGrpSpPr>
          <p:cNvPr id="4" name="Group 3"/>
          <p:cNvGrpSpPr/>
          <p:nvPr/>
        </p:nvGrpSpPr>
        <p:grpSpPr>
          <a:xfrm>
            <a:off x="8659496" y="4282819"/>
            <a:ext cx="3045978" cy="2292145"/>
            <a:chOff x="-2788731" y="-2907742"/>
            <a:chExt cx="12977467" cy="9765742"/>
          </a:xfrm>
        </p:grpSpPr>
        <p:sp>
          <p:nvSpPr>
            <p:cNvPr id="5" name="Freeform 4"/>
            <p:cNvSpPr>
              <a:spLocks/>
            </p:cNvSpPr>
            <p:nvPr/>
          </p:nvSpPr>
          <p:spPr bwMode="auto">
            <a:xfrm>
              <a:off x="-2788731" y="-1555609"/>
              <a:ext cx="8371774" cy="6204310"/>
            </a:xfrm>
            <a:custGeom>
              <a:avLst/>
              <a:gdLst>
                <a:gd name="T0" fmla="*/ 1602 w 1966"/>
                <a:gd name="T1" fmla="*/ 0 h 1457"/>
                <a:gd name="T2" fmla="*/ 0 w 1966"/>
                <a:gd name="T3" fmla="*/ 1457 h 1457"/>
                <a:gd name="T4" fmla="*/ 1684 w 1966"/>
                <a:gd name="T5" fmla="*/ 1457 h 1457"/>
                <a:gd name="T6" fmla="*/ 1966 w 1966"/>
                <a:gd name="T7" fmla="*/ 270 h 1457"/>
                <a:gd name="T8" fmla="*/ 1602 w 1966"/>
                <a:gd name="T9" fmla="*/ 0 h 1457"/>
              </a:gdLst>
              <a:ahLst/>
              <a:cxnLst>
                <a:cxn ang="0">
                  <a:pos x="T0" y="T1"/>
                </a:cxn>
                <a:cxn ang="0">
                  <a:pos x="T2" y="T3"/>
                </a:cxn>
                <a:cxn ang="0">
                  <a:pos x="T4" y="T5"/>
                </a:cxn>
                <a:cxn ang="0">
                  <a:pos x="T6" y="T7"/>
                </a:cxn>
                <a:cxn ang="0">
                  <a:pos x="T8" y="T9"/>
                </a:cxn>
              </a:cxnLst>
              <a:rect l="0" t="0" r="r" b="b"/>
              <a:pathLst>
                <a:path w="1966" h="1457">
                  <a:moveTo>
                    <a:pt x="1602" y="0"/>
                  </a:moveTo>
                  <a:lnTo>
                    <a:pt x="0" y="1457"/>
                  </a:lnTo>
                  <a:lnTo>
                    <a:pt x="1684" y="1457"/>
                  </a:lnTo>
                  <a:lnTo>
                    <a:pt x="1966" y="270"/>
                  </a:lnTo>
                  <a:lnTo>
                    <a:pt x="1602" y="0"/>
                  </a:lnTo>
                  <a:close/>
                </a:path>
              </a:pathLst>
            </a:custGeom>
            <a:solidFill>
              <a:schemeClr val="bg1">
                <a:alpha val="65000"/>
              </a:schemeClr>
            </a:solidFill>
            <a:ln>
              <a:noFill/>
            </a:ln>
          </p:spPr>
          <p:txBody>
            <a:bodyPr vert="horz" wrap="square" lIns="45720" tIns="22860" rIns="45720" bIns="228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900"/>
            </a:p>
          </p:txBody>
        </p:sp>
        <p:grpSp>
          <p:nvGrpSpPr>
            <p:cNvPr id="6" name="Group 5"/>
            <p:cNvGrpSpPr/>
            <p:nvPr/>
          </p:nvGrpSpPr>
          <p:grpSpPr>
            <a:xfrm>
              <a:off x="3753093" y="-2907742"/>
              <a:ext cx="6435643" cy="9765742"/>
              <a:chOff x="10173494" y="84138"/>
              <a:chExt cx="1865313" cy="2830512"/>
            </a:xfrm>
          </p:grpSpPr>
          <p:sp>
            <p:nvSpPr>
              <p:cNvPr id="7" name="Freeform 6"/>
              <p:cNvSpPr>
                <a:spLocks noEditPoints="1"/>
              </p:cNvSpPr>
              <p:nvPr/>
            </p:nvSpPr>
            <p:spPr bwMode="auto">
              <a:xfrm>
                <a:off x="10173494" y="84138"/>
                <a:ext cx="1865313" cy="2830512"/>
              </a:xfrm>
              <a:custGeom>
                <a:avLst/>
                <a:gdLst>
                  <a:gd name="T0" fmla="*/ 284 w 374"/>
                  <a:gd name="T1" fmla="*/ 536 h 568"/>
                  <a:gd name="T2" fmla="*/ 347 w 374"/>
                  <a:gd name="T3" fmla="*/ 374 h 568"/>
                  <a:gd name="T4" fmla="*/ 374 w 374"/>
                  <a:gd name="T5" fmla="*/ 341 h 568"/>
                  <a:gd name="T6" fmla="*/ 340 w 374"/>
                  <a:gd name="T7" fmla="*/ 307 h 568"/>
                  <a:gd name="T8" fmla="*/ 329 w 374"/>
                  <a:gd name="T9" fmla="*/ 309 h 568"/>
                  <a:gd name="T10" fmla="*/ 212 w 374"/>
                  <a:gd name="T11" fmla="*/ 158 h 568"/>
                  <a:gd name="T12" fmla="*/ 213 w 374"/>
                  <a:gd name="T13" fmla="*/ 158 h 568"/>
                  <a:gd name="T14" fmla="*/ 214 w 374"/>
                  <a:gd name="T15" fmla="*/ 145 h 568"/>
                  <a:gd name="T16" fmla="*/ 214 w 374"/>
                  <a:gd name="T17" fmla="*/ 145 h 568"/>
                  <a:gd name="T18" fmla="*/ 201 w 374"/>
                  <a:gd name="T19" fmla="*/ 143 h 568"/>
                  <a:gd name="T20" fmla="*/ 190 w 374"/>
                  <a:gd name="T21" fmla="*/ 151 h 568"/>
                  <a:gd name="T22" fmla="*/ 185 w 374"/>
                  <a:gd name="T23" fmla="*/ 145 h 568"/>
                  <a:gd name="T24" fmla="*/ 188 w 374"/>
                  <a:gd name="T25" fmla="*/ 135 h 568"/>
                  <a:gd name="T26" fmla="*/ 172 w 374"/>
                  <a:gd name="T27" fmla="*/ 119 h 568"/>
                  <a:gd name="T28" fmla="*/ 171 w 374"/>
                  <a:gd name="T29" fmla="*/ 120 h 568"/>
                  <a:gd name="T30" fmla="*/ 165 w 374"/>
                  <a:gd name="T31" fmla="*/ 109 h 568"/>
                  <a:gd name="T32" fmla="*/ 152 w 374"/>
                  <a:gd name="T33" fmla="*/ 98 h 568"/>
                  <a:gd name="T34" fmla="*/ 120 w 374"/>
                  <a:gd name="T35" fmla="*/ 26 h 568"/>
                  <a:gd name="T36" fmla="*/ 6 w 374"/>
                  <a:gd name="T37" fmla="*/ 44 h 568"/>
                  <a:gd name="T38" fmla="*/ 0 w 374"/>
                  <a:gd name="T39" fmla="*/ 54 h 568"/>
                  <a:gd name="T40" fmla="*/ 129 w 374"/>
                  <a:gd name="T41" fmla="*/ 149 h 568"/>
                  <a:gd name="T42" fmla="*/ 137 w 374"/>
                  <a:gd name="T43" fmla="*/ 140 h 568"/>
                  <a:gd name="T44" fmla="*/ 142 w 374"/>
                  <a:gd name="T45" fmla="*/ 132 h 568"/>
                  <a:gd name="T46" fmla="*/ 144 w 374"/>
                  <a:gd name="T47" fmla="*/ 133 h 568"/>
                  <a:gd name="T48" fmla="*/ 156 w 374"/>
                  <a:gd name="T49" fmla="*/ 137 h 568"/>
                  <a:gd name="T50" fmla="*/ 172 w 374"/>
                  <a:gd name="T51" fmla="*/ 151 h 568"/>
                  <a:gd name="T52" fmla="*/ 180 w 374"/>
                  <a:gd name="T53" fmla="*/ 149 h 568"/>
                  <a:gd name="T54" fmla="*/ 185 w 374"/>
                  <a:gd name="T55" fmla="*/ 155 h 568"/>
                  <a:gd name="T56" fmla="*/ 176 w 374"/>
                  <a:gd name="T57" fmla="*/ 162 h 568"/>
                  <a:gd name="T58" fmla="*/ 175 w 374"/>
                  <a:gd name="T59" fmla="*/ 175 h 568"/>
                  <a:gd name="T60" fmla="*/ 175 w 374"/>
                  <a:gd name="T61" fmla="*/ 176 h 568"/>
                  <a:gd name="T62" fmla="*/ 188 w 374"/>
                  <a:gd name="T63" fmla="*/ 177 h 568"/>
                  <a:gd name="T64" fmla="*/ 190 w 374"/>
                  <a:gd name="T65" fmla="*/ 176 h 568"/>
                  <a:gd name="T66" fmla="*/ 308 w 374"/>
                  <a:gd name="T67" fmla="*/ 328 h 568"/>
                  <a:gd name="T68" fmla="*/ 306 w 374"/>
                  <a:gd name="T69" fmla="*/ 341 h 568"/>
                  <a:gd name="T70" fmla="*/ 309 w 374"/>
                  <a:gd name="T71" fmla="*/ 357 h 568"/>
                  <a:gd name="T72" fmla="*/ 240 w 374"/>
                  <a:gd name="T73" fmla="*/ 536 h 568"/>
                  <a:gd name="T74" fmla="*/ 183 w 374"/>
                  <a:gd name="T75" fmla="*/ 536 h 568"/>
                  <a:gd name="T76" fmla="*/ 174 w 374"/>
                  <a:gd name="T77" fmla="*/ 568 h 568"/>
                  <a:gd name="T78" fmla="*/ 365 w 374"/>
                  <a:gd name="T79" fmla="*/ 568 h 568"/>
                  <a:gd name="T80" fmla="*/ 356 w 374"/>
                  <a:gd name="T81" fmla="*/ 536 h 568"/>
                  <a:gd name="T82" fmla="*/ 284 w 374"/>
                  <a:gd name="T83" fmla="*/ 536 h 568"/>
                  <a:gd name="T84" fmla="*/ 163 w 374"/>
                  <a:gd name="T85" fmla="*/ 135 h 568"/>
                  <a:gd name="T86" fmla="*/ 163 w 374"/>
                  <a:gd name="T87" fmla="*/ 135 h 568"/>
                  <a:gd name="T88" fmla="*/ 167 w 374"/>
                  <a:gd name="T89" fmla="*/ 131 h 568"/>
                  <a:gd name="T90" fmla="*/ 170 w 374"/>
                  <a:gd name="T91" fmla="*/ 126 h 568"/>
                  <a:gd name="T92" fmla="*/ 172 w 374"/>
                  <a:gd name="T93" fmla="*/ 126 h 568"/>
                  <a:gd name="T94" fmla="*/ 182 w 374"/>
                  <a:gd name="T95" fmla="*/ 135 h 568"/>
                  <a:gd name="T96" fmla="*/ 172 w 374"/>
                  <a:gd name="T97" fmla="*/ 145 h 568"/>
                  <a:gd name="T98" fmla="*/ 163 w 374"/>
                  <a:gd name="T99" fmla="*/ 135 h 568"/>
                  <a:gd name="T100" fmla="*/ 199 w 374"/>
                  <a:gd name="T101" fmla="*/ 168 h 568"/>
                  <a:gd name="T102" fmla="*/ 203 w 374"/>
                  <a:gd name="T103" fmla="*/ 165 h 568"/>
                  <a:gd name="T104" fmla="*/ 318 w 374"/>
                  <a:gd name="T105" fmla="*/ 314 h 568"/>
                  <a:gd name="T106" fmla="*/ 315 w 374"/>
                  <a:gd name="T107" fmla="*/ 318 h 568"/>
                  <a:gd name="T108" fmla="*/ 199 w 374"/>
                  <a:gd name="T109" fmla="*/ 168 h 568"/>
                  <a:gd name="T110" fmla="*/ 323 w 374"/>
                  <a:gd name="T111" fmla="*/ 370 h 568"/>
                  <a:gd name="T112" fmla="*/ 329 w 374"/>
                  <a:gd name="T113" fmla="*/ 373 h 568"/>
                  <a:gd name="T114" fmla="*/ 265 w 374"/>
                  <a:gd name="T115" fmla="*/ 536 h 568"/>
                  <a:gd name="T116" fmla="*/ 258 w 374"/>
                  <a:gd name="T117" fmla="*/ 536 h 568"/>
                  <a:gd name="T118" fmla="*/ 323 w 374"/>
                  <a:gd name="T119" fmla="*/ 370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74" h="568">
                    <a:moveTo>
                      <a:pt x="284" y="536"/>
                    </a:moveTo>
                    <a:cubicBezTo>
                      <a:pt x="347" y="374"/>
                      <a:pt x="347" y="374"/>
                      <a:pt x="347" y="374"/>
                    </a:cubicBezTo>
                    <a:cubicBezTo>
                      <a:pt x="362" y="371"/>
                      <a:pt x="374" y="357"/>
                      <a:pt x="374" y="341"/>
                    </a:cubicBezTo>
                    <a:cubicBezTo>
                      <a:pt x="374" y="322"/>
                      <a:pt x="358" y="307"/>
                      <a:pt x="340" y="307"/>
                    </a:cubicBezTo>
                    <a:cubicBezTo>
                      <a:pt x="336" y="307"/>
                      <a:pt x="332" y="308"/>
                      <a:pt x="329" y="309"/>
                    </a:cubicBezTo>
                    <a:cubicBezTo>
                      <a:pt x="212" y="158"/>
                      <a:pt x="212" y="158"/>
                      <a:pt x="212" y="158"/>
                    </a:cubicBezTo>
                    <a:cubicBezTo>
                      <a:pt x="213" y="158"/>
                      <a:pt x="213" y="158"/>
                      <a:pt x="213" y="158"/>
                    </a:cubicBezTo>
                    <a:cubicBezTo>
                      <a:pt x="216" y="155"/>
                      <a:pt x="217" y="149"/>
                      <a:pt x="214" y="145"/>
                    </a:cubicBezTo>
                    <a:cubicBezTo>
                      <a:pt x="214" y="145"/>
                      <a:pt x="214" y="145"/>
                      <a:pt x="214" y="145"/>
                    </a:cubicBezTo>
                    <a:cubicBezTo>
                      <a:pt x="211" y="141"/>
                      <a:pt x="205" y="140"/>
                      <a:pt x="201" y="143"/>
                    </a:cubicBezTo>
                    <a:cubicBezTo>
                      <a:pt x="190" y="151"/>
                      <a:pt x="190" y="151"/>
                      <a:pt x="190" y="151"/>
                    </a:cubicBezTo>
                    <a:cubicBezTo>
                      <a:pt x="185" y="145"/>
                      <a:pt x="185" y="145"/>
                      <a:pt x="185" y="145"/>
                    </a:cubicBezTo>
                    <a:cubicBezTo>
                      <a:pt x="187" y="142"/>
                      <a:pt x="188" y="139"/>
                      <a:pt x="188" y="135"/>
                    </a:cubicBezTo>
                    <a:cubicBezTo>
                      <a:pt x="188" y="127"/>
                      <a:pt x="181" y="119"/>
                      <a:pt x="172" y="119"/>
                    </a:cubicBezTo>
                    <a:cubicBezTo>
                      <a:pt x="172" y="119"/>
                      <a:pt x="171" y="119"/>
                      <a:pt x="171" y="120"/>
                    </a:cubicBezTo>
                    <a:cubicBezTo>
                      <a:pt x="170" y="115"/>
                      <a:pt x="168" y="112"/>
                      <a:pt x="165" y="109"/>
                    </a:cubicBezTo>
                    <a:cubicBezTo>
                      <a:pt x="152" y="98"/>
                      <a:pt x="152" y="98"/>
                      <a:pt x="152" y="98"/>
                    </a:cubicBezTo>
                    <a:cubicBezTo>
                      <a:pt x="155" y="71"/>
                      <a:pt x="143" y="44"/>
                      <a:pt x="120" y="26"/>
                    </a:cubicBezTo>
                    <a:cubicBezTo>
                      <a:pt x="84" y="0"/>
                      <a:pt x="33" y="8"/>
                      <a:pt x="6" y="44"/>
                    </a:cubicBezTo>
                    <a:cubicBezTo>
                      <a:pt x="4" y="47"/>
                      <a:pt x="2" y="51"/>
                      <a:pt x="0" y="54"/>
                    </a:cubicBezTo>
                    <a:cubicBezTo>
                      <a:pt x="129" y="149"/>
                      <a:pt x="129" y="149"/>
                      <a:pt x="129" y="149"/>
                    </a:cubicBezTo>
                    <a:cubicBezTo>
                      <a:pt x="132" y="146"/>
                      <a:pt x="135" y="143"/>
                      <a:pt x="137" y="140"/>
                    </a:cubicBezTo>
                    <a:cubicBezTo>
                      <a:pt x="139" y="137"/>
                      <a:pt x="141" y="134"/>
                      <a:pt x="142" y="132"/>
                    </a:cubicBezTo>
                    <a:cubicBezTo>
                      <a:pt x="144" y="133"/>
                      <a:pt x="144" y="133"/>
                      <a:pt x="144" y="133"/>
                    </a:cubicBezTo>
                    <a:cubicBezTo>
                      <a:pt x="148" y="136"/>
                      <a:pt x="152" y="137"/>
                      <a:pt x="156" y="137"/>
                    </a:cubicBezTo>
                    <a:cubicBezTo>
                      <a:pt x="157" y="145"/>
                      <a:pt x="164" y="151"/>
                      <a:pt x="172" y="151"/>
                    </a:cubicBezTo>
                    <a:cubicBezTo>
                      <a:pt x="175" y="151"/>
                      <a:pt x="178" y="150"/>
                      <a:pt x="180" y="149"/>
                    </a:cubicBezTo>
                    <a:cubicBezTo>
                      <a:pt x="185" y="155"/>
                      <a:pt x="185" y="155"/>
                      <a:pt x="185" y="155"/>
                    </a:cubicBezTo>
                    <a:cubicBezTo>
                      <a:pt x="176" y="162"/>
                      <a:pt x="176" y="162"/>
                      <a:pt x="176" y="162"/>
                    </a:cubicBezTo>
                    <a:cubicBezTo>
                      <a:pt x="172" y="165"/>
                      <a:pt x="172" y="171"/>
                      <a:pt x="175" y="175"/>
                    </a:cubicBezTo>
                    <a:cubicBezTo>
                      <a:pt x="175" y="176"/>
                      <a:pt x="175" y="176"/>
                      <a:pt x="175" y="176"/>
                    </a:cubicBezTo>
                    <a:cubicBezTo>
                      <a:pt x="178" y="179"/>
                      <a:pt x="184" y="180"/>
                      <a:pt x="188" y="177"/>
                    </a:cubicBezTo>
                    <a:cubicBezTo>
                      <a:pt x="190" y="176"/>
                      <a:pt x="190" y="176"/>
                      <a:pt x="190" y="176"/>
                    </a:cubicBezTo>
                    <a:cubicBezTo>
                      <a:pt x="308" y="328"/>
                      <a:pt x="308" y="328"/>
                      <a:pt x="308" y="328"/>
                    </a:cubicBezTo>
                    <a:cubicBezTo>
                      <a:pt x="306" y="332"/>
                      <a:pt x="306" y="336"/>
                      <a:pt x="306" y="341"/>
                    </a:cubicBezTo>
                    <a:cubicBezTo>
                      <a:pt x="306" y="347"/>
                      <a:pt x="307" y="352"/>
                      <a:pt x="309" y="357"/>
                    </a:cubicBezTo>
                    <a:cubicBezTo>
                      <a:pt x="240" y="536"/>
                      <a:pt x="240" y="536"/>
                      <a:pt x="240" y="536"/>
                    </a:cubicBezTo>
                    <a:cubicBezTo>
                      <a:pt x="183" y="536"/>
                      <a:pt x="183" y="536"/>
                      <a:pt x="183" y="536"/>
                    </a:cubicBezTo>
                    <a:cubicBezTo>
                      <a:pt x="174" y="568"/>
                      <a:pt x="174" y="568"/>
                      <a:pt x="174" y="568"/>
                    </a:cubicBezTo>
                    <a:cubicBezTo>
                      <a:pt x="365" y="568"/>
                      <a:pt x="365" y="568"/>
                      <a:pt x="365" y="568"/>
                    </a:cubicBezTo>
                    <a:cubicBezTo>
                      <a:pt x="356" y="536"/>
                      <a:pt x="356" y="536"/>
                      <a:pt x="356" y="536"/>
                    </a:cubicBezTo>
                    <a:lnTo>
                      <a:pt x="284" y="536"/>
                    </a:lnTo>
                    <a:close/>
                    <a:moveTo>
                      <a:pt x="163" y="135"/>
                    </a:moveTo>
                    <a:cubicBezTo>
                      <a:pt x="163" y="135"/>
                      <a:pt x="163" y="135"/>
                      <a:pt x="163" y="135"/>
                    </a:cubicBezTo>
                    <a:cubicBezTo>
                      <a:pt x="164" y="134"/>
                      <a:pt x="166" y="133"/>
                      <a:pt x="167" y="131"/>
                    </a:cubicBezTo>
                    <a:cubicBezTo>
                      <a:pt x="168" y="130"/>
                      <a:pt x="169" y="128"/>
                      <a:pt x="170" y="126"/>
                    </a:cubicBezTo>
                    <a:cubicBezTo>
                      <a:pt x="171" y="126"/>
                      <a:pt x="171" y="126"/>
                      <a:pt x="172" y="126"/>
                    </a:cubicBezTo>
                    <a:cubicBezTo>
                      <a:pt x="178" y="126"/>
                      <a:pt x="182" y="130"/>
                      <a:pt x="182" y="135"/>
                    </a:cubicBezTo>
                    <a:cubicBezTo>
                      <a:pt x="182" y="141"/>
                      <a:pt x="178" y="145"/>
                      <a:pt x="172" y="145"/>
                    </a:cubicBezTo>
                    <a:cubicBezTo>
                      <a:pt x="167" y="145"/>
                      <a:pt x="163" y="141"/>
                      <a:pt x="163" y="135"/>
                    </a:cubicBezTo>
                    <a:close/>
                    <a:moveTo>
                      <a:pt x="199" y="168"/>
                    </a:moveTo>
                    <a:cubicBezTo>
                      <a:pt x="203" y="165"/>
                      <a:pt x="203" y="165"/>
                      <a:pt x="203" y="165"/>
                    </a:cubicBezTo>
                    <a:cubicBezTo>
                      <a:pt x="318" y="314"/>
                      <a:pt x="318" y="314"/>
                      <a:pt x="318" y="314"/>
                    </a:cubicBezTo>
                    <a:cubicBezTo>
                      <a:pt x="317" y="315"/>
                      <a:pt x="316" y="316"/>
                      <a:pt x="315" y="318"/>
                    </a:cubicBezTo>
                    <a:lnTo>
                      <a:pt x="199" y="168"/>
                    </a:lnTo>
                    <a:close/>
                    <a:moveTo>
                      <a:pt x="323" y="370"/>
                    </a:moveTo>
                    <a:cubicBezTo>
                      <a:pt x="324" y="372"/>
                      <a:pt x="327" y="373"/>
                      <a:pt x="329" y="373"/>
                    </a:cubicBezTo>
                    <a:cubicBezTo>
                      <a:pt x="265" y="536"/>
                      <a:pt x="265" y="536"/>
                      <a:pt x="265" y="536"/>
                    </a:cubicBezTo>
                    <a:cubicBezTo>
                      <a:pt x="258" y="536"/>
                      <a:pt x="258" y="536"/>
                      <a:pt x="258" y="536"/>
                    </a:cubicBezTo>
                    <a:lnTo>
                      <a:pt x="323" y="370"/>
                    </a:lnTo>
                    <a:close/>
                  </a:path>
                </a:pathLst>
              </a:custGeom>
              <a:solidFill>
                <a:srgbClr val="1A17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900"/>
              </a:p>
            </p:txBody>
          </p:sp>
          <p:sp>
            <p:nvSpPr>
              <p:cNvPr id="8" name="Oval 7"/>
              <p:cNvSpPr>
                <a:spLocks noChangeArrowheads="1"/>
              </p:cNvSpPr>
              <p:nvPr/>
            </p:nvSpPr>
            <p:spPr bwMode="auto">
              <a:xfrm>
                <a:off x="11764963" y="1674019"/>
                <a:ext cx="214313" cy="214313"/>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900"/>
              </a:p>
            </p:txBody>
          </p:sp>
        </p:grpSp>
      </p:grpSp>
    </p:spTree>
    <p:extLst>
      <p:ext uri="{BB962C8B-B14F-4D97-AF65-F5344CB8AC3E}">
        <p14:creationId xmlns:p14="http://schemas.microsoft.com/office/powerpoint/2010/main" val="2883783722"/>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Arial" panose="020B0604020202020204" pitchFamily="34" charset="0"/>
                <a:cs typeface="Arial" panose="020B0604020202020204" pitchFamily="34" charset="0"/>
              </a:rPr>
              <a:t>1. Neural network</a:t>
            </a:r>
            <a:endParaRPr lang="en-US" dirty="0">
              <a:latin typeface="Arial" panose="020B0604020202020204" pitchFamily="34" charset="0"/>
              <a:cs typeface="Arial" panose="020B0604020202020204" pitchFamily="34" charset="0"/>
            </a:endParaRPr>
          </a:p>
        </p:txBody>
      </p:sp>
      <p:pic>
        <p:nvPicPr>
          <p:cNvPr id="6146" name="Picture 2" descr="network-neura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7600" y="1916832"/>
            <a:ext cx="9946952" cy="43204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6251170"/>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xit" presetSubtype="0" fill="hold" nodeType="clickEffect">
                                  <p:stCondLst>
                                    <p:cond delay="0"/>
                                  </p:stCondLst>
                                  <p:childTnLst>
                                    <p:anim calcmode="lin" valueType="num">
                                      <p:cBhvr>
                                        <p:cTn id="6" dur="1000"/>
                                        <p:tgtEl>
                                          <p:spTgt spid="6146"/>
                                        </p:tgtEl>
                                        <p:attrNameLst>
                                          <p:attrName>ppt_w</p:attrName>
                                        </p:attrNameLst>
                                      </p:cBhvr>
                                      <p:tavLst>
                                        <p:tav tm="0">
                                          <p:val>
                                            <p:strVal val="ppt_w"/>
                                          </p:val>
                                        </p:tav>
                                        <p:tav tm="100000">
                                          <p:val>
                                            <p:fltVal val="0"/>
                                          </p:val>
                                        </p:tav>
                                      </p:tavLst>
                                    </p:anim>
                                    <p:anim calcmode="lin" valueType="num">
                                      <p:cBhvr>
                                        <p:cTn id="7" dur="1000"/>
                                        <p:tgtEl>
                                          <p:spTgt spid="6146"/>
                                        </p:tgtEl>
                                        <p:attrNameLst>
                                          <p:attrName>ppt_h</p:attrName>
                                        </p:attrNameLst>
                                      </p:cBhvr>
                                      <p:tavLst>
                                        <p:tav tm="0">
                                          <p:val>
                                            <p:strVal val="ppt_h"/>
                                          </p:val>
                                        </p:tav>
                                        <p:tav tm="100000">
                                          <p:val>
                                            <p:fltVal val="0"/>
                                          </p:val>
                                        </p:tav>
                                      </p:tavLst>
                                    </p:anim>
                                    <p:anim calcmode="lin" valueType="num">
                                      <p:cBhvr>
                                        <p:cTn id="8" dur="1000"/>
                                        <p:tgtEl>
                                          <p:spTgt spid="6146"/>
                                        </p:tgtEl>
                                        <p:attrNameLst>
                                          <p:attrName>style.rotation</p:attrName>
                                        </p:attrNameLst>
                                      </p:cBhvr>
                                      <p:tavLst>
                                        <p:tav tm="0">
                                          <p:val>
                                            <p:fltVal val="0"/>
                                          </p:val>
                                        </p:tav>
                                        <p:tav tm="100000">
                                          <p:val>
                                            <p:fltVal val="90"/>
                                          </p:val>
                                        </p:tav>
                                      </p:tavLst>
                                    </p:anim>
                                    <p:animEffect transition="out" filter="fade">
                                      <p:cBhvr>
                                        <p:cTn id="9" dur="1000"/>
                                        <p:tgtEl>
                                          <p:spTgt spid="6146"/>
                                        </p:tgtEl>
                                      </p:cBhvr>
                                    </p:animEffect>
                                    <p:set>
                                      <p:cBhvr>
                                        <p:cTn id="10" dur="1" fill="hold">
                                          <p:stCondLst>
                                            <p:cond delay="999"/>
                                          </p:stCondLst>
                                        </p:cTn>
                                        <p:tgtEl>
                                          <p:spTgt spid="614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Arial" panose="020B0604020202020204" pitchFamily="34" charset="0"/>
                <a:cs typeface="Arial" panose="020B0604020202020204" pitchFamily="34" charset="0"/>
              </a:rPr>
              <a:t>2. Gray scale</a:t>
            </a:r>
            <a:endParaRPr lang="en-US"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1117600" y="1701800"/>
            <a:ext cx="4690368" cy="4470400"/>
          </a:xfrm>
        </p:spPr>
        <p:txBody>
          <a:bodyPr/>
          <a:lstStyle/>
          <a:p>
            <a:pPr lvl="0" algn="just">
              <a:lnSpc>
                <a:spcPct val="150000"/>
              </a:lnSpc>
            </a:pPr>
            <a:r>
              <a:rPr lang="en-US" dirty="0">
                <a:latin typeface="Arial" panose="020B0604020202020204" pitchFamily="34" charset="0"/>
                <a:cs typeface="Arial" panose="020B0604020202020204" pitchFamily="34" charset="0"/>
              </a:rPr>
              <a:t>Là một hệ thống màu có mô hình màu đơn giản nhất với 256 cấp độ xám biến thiên từ màu đen đến màu trắng.</a:t>
            </a:r>
          </a:p>
          <a:p>
            <a:pPr lvl="0" algn="just">
              <a:lnSpc>
                <a:spcPct val="150000"/>
              </a:lnSpc>
            </a:pPr>
            <a:r>
              <a:rPr lang="en-US" dirty="0">
                <a:latin typeface="Arial" panose="020B0604020202020204" pitchFamily="34" charset="0"/>
                <a:cs typeface="Arial" panose="020B0604020202020204" pitchFamily="34" charset="0"/>
              </a:rPr>
              <a:t>Sản phẩm được xuất ra sẽ có màu trắng đen.</a:t>
            </a:r>
          </a:p>
          <a:p>
            <a:pPr>
              <a:lnSpc>
                <a:spcPct val="150000"/>
              </a:lnSpc>
            </a:pPr>
            <a:endParaRPr lang="en-US" dirty="0">
              <a:latin typeface="Arial" panose="020B0604020202020204" pitchFamily="34" charset="0"/>
              <a:cs typeface="Arial" panose="020B0604020202020204" pitchFamily="34" charset="0"/>
            </a:endParaRPr>
          </a:p>
        </p:txBody>
      </p:sp>
      <p:pic>
        <p:nvPicPr>
          <p:cNvPr id="1026" name="Picture 2" descr="https://cdn.ereka.vn/2018/06/06/91b66794d3e0eb5c41e620fe914ac2e9.png?w=60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23992" y="774700"/>
            <a:ext cx="5715000" cy="56769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0759126"/>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1000"/>
                                        <p:tgtEl>
                                          <p:spTgt spid="1026"/>
                                        </p:tgtEl>
                                      </p:cBhvr>
                                    </p:animEffect>
                                    <p:anim calcmode="lin" valueType="num">
                                      <p:cBhvr>
                                        <p:cTn id="8" dur="1000" fill="hold"/>
                                        <p:tgtEl>
                                          <p:spTgt spid="1026"/>
                                        </p:tgtEl>
                                        <p:attrNameLst>
                                          <p:attrName>ppt_w</p:attrName>
                                        </p:attrNameLst>
                                      </p:cBhvr>
                                      <p:tavLst>
                                        <p:tav tm="0" fmla="#ppt_w*sin(2.5*pi*$)">
                                          <p:val>
                                            <p:fltVal val="0"/>
                                          </p:val>
                                        </p:tav>
                                        <p:tav tm="100000">
                                          <p:val>
                                            <p:fltVal val="1"/>
                                          </p:val>
                                        </p:tav>
                                      </p:tavLst>
                                    </p:anim>
                                    <p:anim calcmode="lin" valueType="num">
                                      <p:cBhvr>
                                        <p:cTn id="9" dur="1000" fill="hold"/>
                                        <p:tgtEl>
                                          <p:spTgt spid="102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https://machinelearningcoban.com/assets/37_conv2d/python/mylady3_rgbgray.p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15480" y="1340768"/>
            <a:ext cx="9217024" cy="4608512"/>
          </a:xfrm>
          <a:prstGeom prst="rect">
            <a:avLst/>
          </a:prstGeom>
          <a:noFill/>
          <a:ln>
            <a:noFill/>
          </a:ln>
        </p:spPr>
      </p:pic>
    </p:spTree>
    <p:extLst>
      <p:ext uri="{BB962C8B-B14F-4D97-AF65-F5344CB8AC3E}">
        <p14:creationId xmlns:p14="http://schemas.microsoft.com/office/powerpoint/2010/main" val="1451654538"/>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Arial" panose="020B0604020202020204" pitchFamily="34" charset="0"/>
                <a:cs typeface="Arial" panose="020B0604020202020204" pitchFamily="34" charset="0"/>
              </a:rPr>
              <a:t>3. Convolution layer</a:t>
            </a:r>
            <a:endParaRPr lang="en-US"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p:txBody>
          <a:bodyPr/>
          <a:lstStyle/>
          <a:p>
            <a:pPr marL="0" indent="0" algn="just" defTabSz="682625">
              <a:lnSpc>
                <a:spcPct val="150000"/>
              </a:lnSpc>
              <a:buNone/>
            </a:pPr>
            <a:r>
              <a:rPr lang="en-US" dirty="0" smtClean="0">
                <a:latin typeface="Arial" panose="020B0604020202020204" pitchFamily="34" charset="0"/>
                <a:cs typeface="Arial" panose="020B0604020202020204" pitchFamily="34" charset="0"/>
              </a:rPr>
              <a:t>	</a:t>
            </a:r>
            <a:r>
              <a:rPr lang="en-US" sz="2800" dirty="0" smtClean="0">
                <a:latin typeface="Arial" panose="020B0604020202020204" pitchFamily="34" charset="0"/>
                <a:cs typeface="Arial" panose="020B0604020202020204" pitchFamily="34" charset="0"/>
              </a:rPr>
              <a:t>Là </a:t>
            </a:r>
            <a:r>
              <a:rPr lang="en-US" sz="2800" dirty="0">
                <a:latin typeface="Arial" panose="020B0604020202020204" pitchFamily="34" charset="0"/>
                <a:cs typeface="Arial" panose="020B0604020202020204" pitchFamily="34" charset="0"/>
              </a:rPr>
              <a:t>một layer đầu tiên để tách </a:t>
            </a:r>
            <a:r>
              <a:rPr lang="en-US" sz="2800" dirty="0" smtClean="0">
                <a:latin typeface="Arial" panose="020B0604020202020204" pitchFamily="34" charset="0"/>
                <a:cs typeface="Arial" panose="020B0604020202020204" pitchFamily="34" charset="0"/>
              </a:rPr>
              <a:t>features (đặc điểm) </a:t>
            </a:r>
            <a:r>
              <a:rPr lang="en-US" sz="2800" dirty="0">
                <a:latin typeface="Arial" panose="020B0604020202020204" pitchFamily="34" charset="0"/>
                <a:cs typeface="Arial" panose="020B0604020202020204" pitchFamily="34" charset="0"/>
              </a:rPr>
              <a:t>từ một bức hình đầu vào. Tích </a:t>
            </a:r>
            <a:r>
              <a:rPr lang="en-US" sz="2800" dirty="0" smtClean="0">
                <a:latin typeface="Arial" panose="020B0604020202020204" pitchFamily="34" charset="0"/>
                <a:cs typeface="Arial" panose="020B0604020202020204" pitchFamily="34" charset="0"/>
              </a:rPr>
              <a:t>chập (convolution) </a:t>
            </a:r>
            <a:r>
              <a:rPr lang="en-US" sz="2800" dirty="0">
                <a:latin typeface="Arial" panose="020B0604020202020204" pitchFamily="34" charset="0"/>
                <a:cs typeface="Arial" panose="020B0604020202020204" pitchFamily="34" charset="0"/>
              </a:rPr>
              <a:t>bảo toàn mối quan hệ giữa các điểm ảnh bằng cách học features của bức hình sử dụng những hình vuông nhỏ của dữ liệu đầu vào. Nó là một thuật toán mà xem 2 dữ liệu đầu vào là ma trận hình ảnh và một kernel.</a:t>
            </a:r>
          </a:p>
          <a:p>
            <a:pPr marL="0" indent="0">
              <a:lnSpc>
                <a:spcPct val="150000"/>
              </a:lnSpc>
              <a:buNone/>
            </a:pP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21947463"/>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cnn5.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9456" y="980728"/>
            <a:ext cx="9855473" cy="51845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3495571"/>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Arial" panose="020B0604020202020204" pitchFamily="34" charset="0"/>
                <a:cs typeface="Arial" panose="020B0604020202020204" pitchFamily="34" charset="0"/>
              </a:rPr>
              <a:t>4. </a:t>
            </a:r>
            <a:r>
              <a:rPr lang="en-US" dirty="0" smtClean="0">
                <a:latin typeface="Arial" panose="020B0604020202020204" pitchFamily="34" charset="0"/>
                <a:cs typeface="Arial" panose="020B0604020202020204" pitchFamily="34" charset="0"/>
              </a:rPr>
              <a:t>Max Pooling</a:t>
            </a:r>
            <a:endParaRPr lang="en-US" dirty="0">
              <a:latin typeface="Arial" panose="020B0604020202020204" pitchFamily="34" charset="0"/>
              <a:cs typeface="Arial" panose="020B0604020202020204" pitchFamily="34" charset="0"/>
            </a:endParaRPr>
          </a:p>
        </p:txBody>
      </p:sp>
      <p:sp>
        <p:nvSpPr>
          <p:cNvPr id="3" name="TextBox 2"/>
          <p:cNvSpPr txBox="1"/>
          <p:nvPr/>
        </p:nvSpPr>
        <p:spPr>
          <a:xfrm>
            <a:off x="1271464" y="1916832"/>
            <a:ext cx="10006136" cy="4093428"/>
          </a:xfrm>
          <a:prstGeom prst="rect">
            <a:avLst/>
          </a:prstGeom>
          <a:noFill/>
        </p:spPr>
        <p:txBody>
          <a:bodyPr wrap="square" rtlCol="0">
            <a:spAutoFit/>
          </a:bodyPr>
          <a:lstStyle/>
          <a:p>
            <a:pPr marL="342900" indent="-342900" algn="just">
              <a:lnSpc>
                <a:spcPct val="150000"/>
              </a:lnSpc>
              <a:buFont typeface="Arial" panose="020B0604020202020204" pitchFamily="34" charset="0"/>
              <a:buChar char="•"/>
            </a:pPr>
            <a:r>
              <a:rPr lang="en-US" sz="2600" dirty="0"/>
              <a:t>Pooling được sử dụng trong CNN để giảm số hyperparameter cần phải tính toán, từ đó giảm thời gian tính toán, tránh overfitting. Có 2 loại Pooling: Max pooling (dùng nhiều nhất) và Average pooling.</a:t>
            </a:r>
          </a:p>
          <a:p>
            <a:pPr marL="342900" indent="-342900" algn="just">
              <a:lnSpc>
                <a:spcPct val="150000"/>
              </a:lnSpc>
              <a:buFont typeface="Arial" panose="020B0604020202020204" pitchFamily="34" charset="0"/>
              <a:buChar char="•"/>
            </a:pPr>
            <a:r>
              <a:rPr lang="en-US" sz="2600" dirty="0"/>
              <a:t>Pooling layer cung cấp tính bất biến đối với phép dịch chuyển (translation), phép quay (rotation) và phép co giãn (scaling).</a:t>
            </a:r>
          </a:p>
          <a:p>
            <a:endParaRPr lang="en-US" sz="2600" dirty="0"/>
          </a:p>
        </p:txBody>
      </p:sp>
    </p:spTree>
    <p:extLst>
      <p:ext uri="{BB962C8B-B14F-4D97-AF65-F5344CB8AC3E}">
        <p14:creationId xmlns:p14="http://schemas.microsoft.com/office/powerpoint/2010/main" val="1794005639"/>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https://viblo.asia/uploads/c611fdb5-87dc-4cb5-85fa-ba312b9a9462.png"/>
          <p:cNvPicPr/>
          <p:nvPr/>
        </p:nvPicPr>
        <p:blipFill>
          <a:blip r:embed="rId2">
            <a:extLst>
              <a:ext uri="{28A0092B-C50C-407E-A947-70E740481C1C}">
                <a14:useLocalDpi xmlns:a14="http://schemas.microsoft.com/office/drawing/2010/main" val="0"/>
              </a:ext>
            </a:extLst>
          </a:blip>
          <a:srcRect/>
          <a:stretch>
            <a:fillRect/>
          </a:stretch>
        </p:blipFill>
        <p:spPr bwMode="auto">
          <a:xfrm>
            <a:off x="1199456" y="1412776"/>
            <a:ext cx="9946952" cy="4248472"/>
          </a:xfrm>
          <a:prstGeom prst="rect">
            <a:avLst/>
          </a:prstGeom>
          <a:noFill/>
          <a:ln>
            <a:noFill/>
          </a:ln>
        </p:spPr>
      </p:pic>
    </p:spTree>
    <p:extLst>
      <p:ext uri="{BB962C8B-B14F-4D97-AF65-F5344CB8AC3E}">
        <p14:creationId xmlns:p14="http://schemas.microsoft.com/office/powerpoint/2010/main" val="3643702175"/>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Arial" panose="020B0604020202020204" pitchFamily="34" charset="0"/>
                <a:cs typeface="Arial" panose="020B0604020202020204" pitchFamily="34" charset="0"/>
              </a:rPr>
              <a:t>5. Fully </a:t>
            </a:r>
            <a:r>
              <a:rPr lang="en-US" dirty="0" smtClean="0">
                <a:latin typeface="Arial" panose="020B0604020202020204" pitchFamily="34" charset="0"/>
                <a:cs typeface="Arial" panose="020B0604020202020204" pitchFamily="34" charset="0"/>
              </a:rPr>
              <a:t>– connected</a:t>
            </a:r>
            <a:endParaRPr lang="en-US" dirty="0">
              <a:latin typeface="Arial" panose="020B0604020202020204" pitchFamily="34" charset="0"/>
              <a:cs typeface="Arial" panose="020B0604020202020204" pitchFamily="34" charset="0"/>
            </a:endParaRPr>
          </a:p>
        </p:txBody>
      </p:sp>
      <p:sp>
        <p:nvSpPr>
          <p:cNvPr id="3" name="TextBox 2"/>
          <p:cNvSpPr txBox="1"/>
          <p:nvPr/>
        </p:nvSpPr>
        <p:spPr>
          <a:xfrm>
            <a:off x="1199456" y="1988840"/>
            <a:ext cx="9577064" cy="3970318"/>
          </a:xfrm>
          <a:prstGeom prst="rect">
            <a:avLst/>
          </a:prstGeom>
          <a:noFill/>
        </p:spPr>
        <p:txBody>
          <a:bodyPr wrap="square" rtlCol="0">
            <a:spAutoFit/>
          </a:bodyPr>
          <a:lstStyle/>
          <a:p>
            <a:pPr indent="627063" algn="just">
              <a:lnSpc>
                <a:spcPct val="150000"/>
              </a:lnSpc>
            </a:pPr>
            <a:r>
              <a:rPr lang="en-US" dirty="0" smtClean="0"/>
              <a:t>Mục </a:t>
            </a:r>
            <a:r>
              <a:rPr lang="en-US" dirty="0"/>
              <a:t>đích: kết nối mọi neuron trong một lớp với mọi neuron trong một lớp khác. Về nguyên tắc, nó giống như multi-layer perceptron neural network truyền thống. Thực hiên sau convolutional layers + pooling layers. Vì ouput của 2 layer này có kích thước 3D, còn output của fully connected layer là mảng 1D nên phải Flatten output của pooling layer cuối cùng. Flatten chỉ đơn giản là sắp xếp khối 3D của các số thành một vector 1D ( n hàng, 1 cột</a:t>
            </a:r>
            <a:r>
              <a:rPr lang="en-US" dirty="0" smtClean="0"/>
              <a:t>).</a:t>
            </a:r>
            <a:endParaRPr lang="en-US" dirty="0"/>
          </a:p>
        </p:txBody>
      </p:sp>
    </p:spTree>
    <p:extLst>
      <p:ext uri="{BB962C8B-B14F-4D97-AF65-F5344CB8AC3E}">
        <p14:creationId xmlns:p14="http://schemas.microsoft.com/office/powerpoint/2010/main" val="3221553162"/>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9490" name="AutoShape 2"/>
          <p:cNvSpPr>
            <a:spLocks noChangeArrowheads="1"/>
          </p:cNvSpPr>
          <p:nvPr/>
        </p:nvSpPr>
        <p:spPr bwMode="ltGray">
          <a:xfrm rot="5400000">
            <a:off x="-898526" y="1627188"/>
            <a:ext cx="4824413" cy="4770438"/>
          </a:xfrm>
          <a:custGeom>
            <a:avLst/>
            <a:gdLst>
              <a:gd name="G0" fmla="+- 10478 0 0"/>
              <a:gd name="G1" fmla="+- -11739500 0 0"/>
              <a:gd name="G2" fmla="+- 0 0 -11739500"/>
              <a:gd name="T0" fmla="*/ 0 256 1"/>
              <a:gd name="T1" fmla="*/ 180 256 1"/>
              <a:gd name="G3" fmla="+- -11739500 T0 T1"/>
              <a:gd name="T2" fmla="*/ 0 256 1"/>
              <a:gd name="T3" fmla="*/ 90 256 1"/>
              <a:gd name="G4" fmla="+- -11739500 T2 T3"/>
              <a:gd name="G5" fmla="*/ G4 2 1"/>
              <a:gd name="T4" fmla="*/ 90 256 1"/>
              <a:gd name="T5" fmla="*/ 0 256 1"/>
              <a:gd name="G6" fmla="+- -11739500 T4 T5"/>
              <a:gd name="G7" fmla="*/ G6 2 1"/>
              <a:gd name="G8" fmla="abs -11739500"/>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10478"/>
              <a:gd name="G18" fmla="*/ 10478 1 2"/>
              <a:gd name="G19" fmla="+- G18 5400 0"/>
              <a:gd name="G20" fmla="cos G19 -11739500"/>
              <a:gd name="G21" fmla="sin G19 -11739500"/>
              <a:gd name="G22" fmla="+- G20 10800 0"/>
              <a:gd name="G23" fmla="+- G21 10800 0"/>
              <a:gd name="G24" fmla="+- 10800 0 G20"/>
              <a:gd name="G25" fmla="+- 10478 10800 0"/>
              <a:gd name="G26" fmla="?: G9 G17 G25"/>
              <a:gd name="G27" fmla="?: G9 0 21600"/>
              <a:gd name="G28" fmla="cos 10800 -11739500"/>
              <a:gd name="G29" fmla="sin 10800 -11739500"/>
              <a:gd name="G30" fmla="sin 10478 -11739500"/>
              <a:gd name="G31" fmla="+- G28 10800 0"/>
              <a:gd name="G32" fmla="+- G29 10800 0"/>
              <a:gd name="G33" fmla="+- G30 10800 0"/>
              <a:gd name="G34" fmla="?: G4 0 G31"/>
              <a:gd name="G35" fmla="?: -11739500 G34 0"/>
              <a:gd name="G36" fmla="?: G6 G35 G31"/>
              <a:gd name="G37" fmla="+- 21600 0 G36"/>
              <a:gd name="G38" fmla="?: G4 0 G33"/>
              <a:gd name="G39" fmla="?: -11739500 G38 G32"/>
              <a:gd name="G40" fmla="?: G6 G39 0"/>
              <a:gd name="G41" fmla="?: G4 G32 21600"/>
              <a:gd name="G42" fmla="?: G6 G41 G33"/>
              <a:gd name="T12" fmla="*/ 10800 w 21600"/>
              <a:gd name="T13" fmla="*/ 0 h 21600"/>
              <a:gd name="T14" fmla="*/ 162 w 21600"/>
              <a:gd name="T15" fmla="*/ 10638 h 21600"/>
              <a:gd name="T16" fmla="*/ 10800 w 21600"/>
              <a:gd name="T17" fmla="*/ 322 h 21600"/>
              <a:gd name="T18" fmla="*/ 21438 w 21600"/>
              <a:gd name="T19" fmla="*/ 10638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323" y="10641"/>
                </a:moveTo>
                <a:cubicBezTo>
                  <a:pt x="410" y="4916"/>
                  <a:pt x="5075" y="322"/>
                  <a:pt x="10800" y="322"/>
                </a:cubicBezTo>
                <a:cubicBezTo>
                  <a:pt x="16524" y="322"/>
                  <a:pt x="21189" y="4916"/>
                  <a:pt x="21276" y="10641"/>
                </a:cubicBezTo>
                <a:lnTo>
                  <a:pt x="21598" y="10636"/>
                </a:lnTo>
                <a:cubicBezTo>
                  <a:pt x="21509" y="4736"/>
                  <a:pt x="16700" y="0"/>
                  <a:pt x="10799" y="0"/>
                </a:cubicBezTo>
                <a:cubicBezTo>
                  <a:pt x="4899" y="0"/>
                  <a:pt x="90" y="4736"/>
                  <a:pt x="1" y="10636"/>
                </a:cubicBezTo>
                <a:close/>
              </a:path>
            </a:pathLst>
          </a:custGeom>
          <a:gradFill rotWithShape="0">
            <a:gsLst>
              <a:gs pos="0">
                <a:srgbClr val="B0BAD8">
                  <a:gamma/>
                  <a:tint val="45490"/>
                  <a:invGamma/>
                </a:srgbClr>
              </a:gs>
              <a:gs pos="100000">
                <a:srgbClr val="B0BAD8"/>
              </a:gs>
            </a:gsLst>
            <a:lin ang="0" scaled="1"/>
          </a:gra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en-US"/>
          </a:p>
        </p:txBody>
      </p:sp>
      <p:sp>
        <p:nvSpPr>
          <p:cNvPr id="319491" name="AutoShape 3"/>
          <p:cNvSpPr>
            <a:spLocks noChangeArrowheads="1"/>
          </p:cNvSpPr>
          <p:nvPr/>
        </p:nvSpPr>
        <p:spPr bwMode="ltGray">
          <a:xfrm rot="5400000" flipH="1">
            <a:off x="-492918" y="2062957"/>
            <a:ext cx="4032250" cy="3929063"/>
          </a:xfrm>
          <a:custGeom>
            <a:avLst/>
            <a:gdLst>
              <a:gd name="G0" fmla="+- 56 0 0"/>
              <a:gd name="G1" fmla="+- 11796480 0 0"/>
              <a:gd name="G2" fmla="+- 0 0 11796480"/>
              <a:gd name="T0" fmla="*/ 0 256 1"/>
              <a:gd name="T1" fmla="*/ 180 256 1"/>
              <a:gd name="G3" fmla="+- 11796480 T0 T1"/>
              <a:gd name="T2" fmla="*/ 0 256 1"/>
              <a:gd name="T3" fmla="*/ 90 256 1"/>
              <a:gd name="G4" fmla="+- 11796480 T2 T3"/>
              <a:gd name="G5" fmla="*/ G4 2 1"/>
              <a:gd name="T4" fmla="*/ 90 256 1"/>
              <a:gd name="T5" fmla="*/ 0 256 1"/>
              <a:gd name="G6" fmla="+- 11796480 T4 T5"/>
              <a:gd name="G7" fmla="*/ G6 2 1"/>
              <a:gd name="G8" fmla="abs 11796480"/>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56"/>
              <a:gd name="G18" fmla="*/ 56 1 2"/>
              <a:gd name="G19" fmla="+- G18 5400 0"/>
              <a:gd name="G20" fmla="cos G19 11796480"/>
              <a:gd name="G21" fmla="sin G19 11796480"/>
              <a:gd name="G22" fmla="+- G20 10800 0"/>
              <a:gd name="G23" fmla="+- G21 10800 0"/>
              <a:gd name="G24" fmla="+- 10800 0 G20"/>
              <a:gd name="G25" fmla="+- 56 10800 0"/>
              <a:gd name="G26" fmla="?: G9 G17 G25"/>
              <a:gd name="G27" fmla="?: G9 0 21600"/>
              <a:gd name="G28" fmla="cos 10800 11796480"/>
              <a:gd name="G29" fmla="sin 10800 11796480"/>
              <a:gd name="G30" fmla="sin 56 11796480"/>
              <a:gd name="G31" fmla="+- G28 10800 0"/>
              <a:gd name="G32" fmla="+- G29 10800 0"/>
              <a:gd name="G33" fmla="+- G30 10800 0"/>
              <a:gd name="G34" fmla="?: G4 0 G31"/>
              <a:gd name="G35" fmla="?: 11796480 G34 0"/>
              <a:gd name="G36" fmla="?: G6 G35 G31"/>
              <a:gd name="G37" fmla="+- 21600 0 G36"/>
              <a:gd name="G38" fmla="?: G4 0 G33"/>
              <a:gd name="G39" fmla="?: 11796480 G38 G32"/>
              <a:gd name="G40" fmla="?: G6 G39 0"/>
              <a:gd name="G41" fmla="?: G4 G32 21600"/>
              <a:gd name="G42" fmla="?: G6 G41 G33"/>
              <a:gd name="T12" fmla="*/ 10800 w 21600"/>
              <a:gd name="T13" fmla="*/ 0 h 21600"/>
              <a:gd name="T14" fmla="*/ 5372 w 21600"/>
              <a:gd name="T15" fmla="*/ 10800 h 21600"/>
              <a:gd name="T16" fmla="*/ 10800 w 21600"/>
              <a:gd name="T17" fmla="*/ 10744 h 21600"/>
              <a:gd name="T18" fmla="*/ 16228 w 21600"/>
              <a:gd name="T19" fmla="*/ 10800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10744" y="10800"/>
                </a:moveTo>
                <a:cubicBezTo>
                  <a:pt x="10744" y="10769"/>
                  <a:pt x="10769" y="10744"/>
                  <a:pt x="10800" y="10744"/>
                </a:cubicBezTo>
                <a:cubicBezTo>
                  <a:pt x="10830" y="10744"/>
                  <a:pt x="10855" y="10769"/>
                  <a:pt x="10855" y="10799"/>
                </a:cubicBezTo>
                <a:lnTo>
                  <a:pt x="21600" y="10800"/>
                </a:lnTo>
                <a:cubicBezTo>
                  <a:pt x="21600" y="4835"/>
                  <a:pt x="16764" y="0"/>
                  <a:pt x="10800" y="0"/>
                </a:cubicBezTo>
                <a:cubicBezTo>
                  <a:pt x="4835" y="0"/>
                  <a:pt x="0" y="4835"/>
                  <a:pt x="0" y="10800"/>
                </a:cubicBezTo>
                <a:close/>
              </a:path>
            </a:pathLst>
          </a:custGeom>
          <a:gradFill rotWithShape="0">
            <a:gsLst>
              <a:gs pos="0">
                <a:srgbClr val="B8CCFE">
                  <a:gamma/>
                  <a:tint val="39216"/>
                  <a:invGamma/>
                </a:srgbClr>
              </a:gs>
              <a:gs pos="100000">
                <a:srgbClr val="B8CCFE"/>
              </a:gs>
            </a:gsLst>
            <a:lin ang="0" scaled="1"/>
          </a:gradFill>
          <a:ln>
            <a:noFill/>
          </a:ln>
          <a:effectLst/>
          <a:extLs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19492" name="AutoShape 4"/>
          <p:cNvSpPr>
            <a:spLocks noChangeArrowheads="1"/>
          </p:cNvSpPr>
          <p:nvPr/>
        </p:nvSpPr>
        <p:spPr bwMode="gray">
          <a:xfrm>
            <a:off x="3523377" y="5224906"/>
            <a:ext cx="4419600" cy="508000"/>
          </a:xfrm>
          <a:prstGeom prst="roundRect">
            <a:avLst>
              <a:gd name="adj" fmla="val 50000"/>
            </a:avLst>
          </a:prstGeom>
          <a:ln>
            <a:headEnd/>
            <a:tailEnd/>
          </a:ln>
          <a:extLst/>
        </p:spPr>
        <p:style>
          <a:lnRef idx="2">
            <a:schemeClr val="accent1"/>
          </a:lnRef>
          <a:fillRef idx="1">
            <a:schemeClr val="lt1"/>
          </a:fillRef>
          <a:effectRef idx="0">
            <a:schemeClr val="accent1"/>
          </a:effectRef>
          <a:fontRef idx="minor">
            <a:schemeClr val="dk1"/>
          </a:fontRef>
        </p:style>
        <p:txBody>
          <a:bodyPr wrap="none" anchor="ctr"/>
          <a:lstStyle/>
          <a:p>
            <a:pPr algn="l"/>
            <a:r>
              <a:rPr lang="en-US" altLang="en-US" b="1" dirty="0" smtClean="0"/>
              <a:t>Model</a:t>
            </a:r>
            <a:endParaRPr lang="en-US" altLang="en-US" b="1" dirty="0"/>
          </a:p>
        </p:txBody>
      </p:sp>
      <p:sp>
        <p:nvSpPr>
          <p:cNvPr id="319493" name="AutoShape 5"/>
          <p:cNvSpPr>
            <a:spLocks noChangeArrowheads="1"/>
          </p:cNvSpPr>
          <p:nvPr/>
        </p:nvSpPr>
        <p:spPr bwMode="gray">
          <a:xfrm>
            <a:off x="3917950" y="4424363"/>
            <a:ext cx="4419600" cy="508000"/>
          </a:xfrm>
          <a:prstGeom prst="roundRect">
            <a:avLst>
              <a:gd name="adj" fmla="val 50000"/>
            </a:avLst>
          </a:prstGeom>
          <a:ln>
            <a:headEnd/>
            <a:tailEnd/>
          </a:ln>
          <a:extLst/>
        </p:spPr>
        <p:style>
          <a:lnRef idx="2">
            <a:schemeClr val="dk1"/>
          </a:lnRef>
          <a:fillRef idx="1">
            <a:schemeClr val="lt1"/>
          </a:fillRef>
          <a:effectRef idx="0">
            <a:schemeClr val="dk1"/>
          </a:effectRef>
          <a:fontRef idx="minor">
            <a:schemeClr val="dk1"/>
          </a:fontRef>
        </p:style>
        <p:txBody>
          <a:bodyPr wrap="none" anchor="ctr"/>
          <a:lstStyle/>
          <a:p>
            <a:pPr algn="l"/>
            <a:r>
              <a:rPr lang="en-US" altLang="en-US" b="1" dirty="0" smtClean="0"/>
              <a:t>Theory</a:t>
            </a:r>
            <a:endParaRPr lang="en-US" altLang="en-US" b="1" dirty="0"/>
          </a:p>
        </p:txBody>
      </p:sp>
      <p:sp>
        <p:nvSpPr>
          <p:cNvPr id="319494" name="AutoShape 6"/>
          <p:cNvSpPr>
            <a:spLocks noChangeArrowheads="1"/>
          </p:cNvSpPr>
          <p:nvPr/>
        </p:nvSpPr>
        <p:spPr bwMode="gray">
          <a:xfrm>
            <a:off x="3962400" y="3611563"/>
            <a:ext cx="4419600" cy="508000"/>
          </a:xfrm>
          <a:prstGeom prst="roundRect">
            <a:avLst>
              <a:gd name="adj" fmla="val 50000"/>
            </a:avLst>
          </a:prstGeom>
          <a:ln>
            <a:headEnd/>
            <a:tailEnd/>
          </a:ln>
          <a:extLst/>
        </p:spPr>
        <p:style>
          <a:lnRef idx="2">
            <a:schemeClr val="accent1"/>
          </a:lnRef>
          <a:fillRef idx="1">
            <a:schemeClr val="lt1"/>
          </a:fillRef>
          <a:effectRef idx="0">
            <a:schemeClr val="accent1"/>
          </a:effectRef>
          <a:fontRef idx="minor">
            <a:schemeClr val="dk1"/>
          </a:fontRef>
        </p:style>
        <p:txBody>
          <a:bodyPr wrap="none" anchor="ctr"/>
          <a:lstStyle/>
          <a:p>
            <a:pPr algn="l"/>
            <a:r>
              <a:rPr lang="en-US" altLang="en-US" b="1" dirty="0" smtClean="0"/>
              <a:t>Objective</a:t>
            </a:r>
            <a:endParaRPr lang="en-US" altLang="en-US" b="1" dirty="0"/>
          </a:p>
        </p:txBody>
      </p:sp>
      <p:sp>
        <p:nvSpPr>
          <p:cNvPr id="319495" name="AutoShape 7"/>
          <p:cNvSpPr>
            <a:spLocks noChangeArrowheads="1"/>
          </p:cNvSpPr>
          <p:nvPr/>
        </p:nvSpPr>
        <p:spPr bwMode="gray">
          <a:xfrm>
            <a:off x="3810000" y="2743200"/>
            <a:ext cx="4419600" cy="508000"/>
          </a:xfrm>
          <a:prstGeom prst="roundRect">
            <a:avLst>
              <a:gd name="adj" fmla="val 50000"/>
            </a:avLst>
          </a:prstGeom>
          <a:ln>
            <a:headEnd/>
            <a:tailEnd/>
          </a:ln>
          <a:extLst/>
        </p:spPr>
        <p:style>
          <a:lnRef idx="2">
            <a:schemeClr val="accent1"/>
          </a:lnRef>
          <a:fillRef idx="1">
            <a:schemeClr val="lt1"/>
          </a:fillRef>
          <a:effectRef idx="0">
            <a:schemeClr val="accent1"/>
          </a:effectRef>
          <a:fontRef idx="minor">
            <a:schemeClr val="dk1"/>
          </a:fontRef>
        </p:style>
        <p:txBody>
          <a:bodyPr wrap="none" anchor="ctr"/>
          <a:lstStyle/>
          <a:p>
            <a:pPr algn="l"/>
            <a:r>
              <a:rPr lang="en-US" altLang="en-US" b="1" dirty="0" smtClean="0"/>
              <a:t>Goal</a:t>
            </a:r>
            <a:endParaRPr lang="en-US" altLang="en-US" b="1" dirty="0"/>
          </a:p>
        </p:txBody>
      </p:sp>
      <p:sp>
        <p:nvSpPr>
          <p:cNvPr id="319496" name="AutoShape 8"/>
          <p:cNvSpPr>
            <a:spLocks noChangeArrowheads="1"/>
          </p:cNvSpPr>
          <p:nvPr/>
        </p:nvSpPr>
        <p:spPr bwMode="gray">
          <a:xfrm>
            <a:off x="3289300" y="1973263"/>
            <a:ext cx="4419600" cy="508000"/>
          </a:xfrm>
          <a:prstGeom prst="roundRect">
            <a:avLst>
              <a:gd name="adj" fmla="val 50000"/>
            </a:avLst>
          </a:prstGeom>
          <a:ln>
            <a:headEnd/>
            <a:tailEnd/>
          </a:ln>
          <a:extLst/>
        </p:spPr>
        <p:style>
          <a:lnRef idx="2">
            <a:schemeClr val="accent1"/>
          </a:lnRef>
          <a:fillRef idx="1">
            <a:schemeClr val="lt1"/>
          </a:fillRef>
          <a:effectRef idx="0">
            <a:schemeClr val="accent1"/>
          </a:effectRef>
          <a:fontRef idx="minor">
            <a:schemeClr val="dk1"/>
          </a:fontRef>
        </p:style>
        <p:txBody>
          <a:bodyPr wrap="none" anchor="ctr"/>
          <a:lstStyle/>
          <a:p>
            <a:pPr algn="l"/>
            <a:r>
              <a:rPr lang="en-US" altLang="en-US" b="1" dirty="0" smtClean="0"/>
              <a:t>Introduce</a:t>
            </a:r>
            <a:endParaRPr lang="en-US" altLang="en-US" b="1" dirty="0"/>
          </a:p>
        </p:txBody>
      </p:sp>
      <p:grpSp>
        <p:nvGrpSpPr>
          <p:cNvPr id="319497" name="Group 9"/>
          <p:cNvGrpSpPr>
            <a:grpSpLocks/>
          </p:cNvGrpSpPr>
          <p:nvPr/>
        </p:nvGrpSpPr>
        <p:grpSpPr bwMode="auto">
          <a:xfrm>
            <a:off x="2971800" y="1928165"/>
            <a:ext cx="381000" cy="649233"/>
            <a:chOff x="2078" y="1112"/>
            <a:chExt cx="1615" cy="2752"/>
          </a:xfrm>
        </p:grpSpPr>
        <p:sp>
          <p:nvSpPr>
            <p:cNvPr id="319498" name="Oval 10"/>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a:noFill/>
            </a:ln>
            <a:effectLst/>
            <a:extLst>
              <a:ext uri="{91240B29-F687-4F45-9708-019B960494DF}">
                <a14:hiddenLine xmlns:a14="http://schemas.microsoft.com/office/drawing/2010/main" w="57150" algn="ctr">
                  <a:solidFill>
                    <a:schemeClr val="bg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en-US"/>
            </a:p>
          </p:txBody>
        </p:sp>
        <p:sp>
          <p:nvSpPr>
            <p:cNvPr id="319499" name="Oval 11"/>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en-US"/>
            </a:p>
          </p:txBody>
        </p:sp>
        <p:sp>
          <p:nvSpPr>
            <p:cNvPr id="319500" name="Oval 12"/>
            <p:cNvSpPr>
              <a:spLocks noChangeArrowheads="1"/>
            </p:cNvSpPr>
            <p:nvPr/>
          </p:nvSpPr>
          <p:spPr bwMode="gray">
            <a:xfrm>
              <a:off x="2254" y="1112"/>
              <a:ext cx="1101" cy="2752"/>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en-US"/>
            </a:p>
          </p:txBody>
        </p:sp>
        <p:sp>
          <p:nvSpPr>
            <p:cNvPr id="319501" name="Oval 13"/>
            <p:cNvSpPr>
              <a:spLocks noChangeArrowheads="1"/>
            </p:cNvSpPr>
            <p:nvPr/>
          </p:nvSpPr>
          <p:spPr bwMode="gray">
            <a:xfrm>
              <a:off x="2254" y="1112"/>
              <a:ext cx="1101" cy="2752"/>
            </a:xfrm>
            <a:prstGeom prst="ellipse">
              <a:avLst/>
            </a:prstGeom>
            <a:gradFill rotWithShape="1">
              <a:gsLst>
                <a:gs pos="0">
                  <a:srgbClr val="FFCC00">
                    <a:gamma/>
                    <a:shade val="0"/>
                    <a:invGamma/>
                  </a:srgbClr>
                </a:gs>
                <a:gs pos="100000">
                  <a:srgbClr val="FFCC00"/>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en-US"/>
            </a:p>
          </p:txBody>
        </p:sp>
        <p:sp>
          <p:nvSpPr>
            <p:cNvPr id="319502" name="Oval 14"/>
            <p:cNvSpPr>
              <a:spLocks noChangeArrowheads="1"/>
            </p:cNvSpPr>
            <p:nvPr/>
          </p:nvSpPr>
          <p:spPr bwMode="gray">
            <a:xfrm>
              <a:off x="2337" y="1112"/>
              <a:ext cx="1096" cy="2752"/>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en-US"/>
            </a:p>
          </p:txBody>
        </p:sp>
        <p:sp>
          <p:nvSpPr>
            <p:cNvPr id="319503" name="Oval 15"/>
            <p:cNvSpPr>
              <a:spLocks noChangeArrowheads="1"/>
            </p:cNvSpPr>
            <p:nvPr/>
          </p:nvSpPr>
          <p:spPr bwMode="gray">
            <a:xfrm>
              <a:off x="2337" y="1112"/>
              <a:ext cx="1096" cy="2752"/>
            </a:xfrm>
            <a:prstGeom prst="ellipse">
              <a:avLst/>
            </a:prstGeom>
            <a:gradFill rotWithShape="1">
              <a:gsLst>
                <a:gs pos="0">
                  <a:srgbClr val="FFCC00"/>
                </a:gs>
                <a:gs pos="100000">
                  <a:srgbClr val="FFCC00">
                    <a:gamma/>
                    <a:shade val="48627"/>
                    <a:invGamma/>
                  </a:srgb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en-US"/>
            </a:p>
          </p:txBody>
        </p:sp>
      </p:grpSp>
      <p:grpSp>
        <p:nvGrpSpPr>
          <p:cNvPr id="319504" name="Group 16"/>
          <p:cNvGrpSpPr>
            <a:grpSpLocks/>
          </p:cNvGrpSpPr>
          <p:nvPr/>
        </p:nvGrpSpPr>
        <p:grpSpPr bwMode="auto">
          <a:xfrm>
            <a:off x="3505200" y="2715565"/>
            <a:ext cx="381000" cy="649233"/>
            <a:chOff x="2078" y="1112"/>
            <a:chExt cx="1615" cy="2752"/>
          </a:xfrm>
        </p:grpSpPr>
        <p:sp>
          <p:nvSpPr>
            <p:cNvPr id="319505" name="Oval 17"/>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a:noFill/>
            </a:ln>
            <a:effectLst/>
            <a:extLst>
              <a:ext uri="{91240B29-F687-4F45-9708-019B960494DF}">
                <a14:hiddenLine xmlns:a14="http://schemas.microsoft.com/office/drawing/2010/main" w="57150" algn="ctr">
                  <a:solidFill>
                    <a:schemeClr val="bg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en-US"/>
            </a:p>
          </p:txBody>
        </p:sp>
        <p:sp>
          <p:nvSpPr>
            <p:cNvPr id="319506" name="Oval 18"/>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en-US"/>
            </a:p>
          </p:txBody>
        </p:sp>
        <p:sp>
          <p:nvSpPr>
            <p:cNvPr id="319507" name="Oval 19"/>
            <p:cNvSpPr>
              <a:spLocks noChangeArrowheads="1"/>
            </p:cNvSpPr>
            <p:nvPr/>
          </p:nvSpPr>
          <p:spPr bwMode="gray">
            <a:xfrm>
              <a:off x="2254" y="1112"/>
              <a:ext cx="1101" cy="2752"/>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en-US"/>
            </a:p>
          </p:txBody>
        </p:sp>
        <p:sp>
          <p:nvSpPr>
            <p:cNvPr id="319508" name="Oval 20"/>
            <p:cNvSpPr>
              <a:spLocks noChangeArrowheads="1"/>
            </p:cNvSpPr>
            <p:nvPr/>
          </p:nvSpPr>
          <p:spPr bwMode="gray">
            <a:xfrm>
              <a:off x="2254" y="1112"/>
              <a:ext cx="1101" cy="2752"/>
            </a:xfrm>
            <a:prstGeom prst="ellipse">
              <a:avLst/>
            </a:prstGeom>
            <a:gradFill rotWithShape="1">
              <a:gsLst>
                <a:gs pos="0">
                  <a:srgbClr val="48BE67">
                    <a:gamma/>
                    <a:shade val="0"/>
                    <a:invGamma/>
                  </a:srgbClr>
                </a:gs>
                <a:gs pos="100000">
                  <a:srgbClr val="48BE67"/>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en-US"/>
            </a:p>
          </p:txBody>
        </p:sp>
        <p:sp>
          <p:nvSpPr>
            <p:cNvPr id="319509" name="Oval 21"/>
            <p:cNvSpPr>
              <a:spLocks noChangeArrowheads="1"/>
            </p:cNvSpPr>
            <p:nvPr/>
          </p:nvSpPr>
          <p:spPr bwMode="gray">
            <a:xfrm>
              <a:off x="2337" y="1112"/>
              <a:ext cx="1096" cy="2752"/>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en-US"/>
            </a:p>
          </p:txBody>
        </p:sp>
        <p:sp>
          <p:nvSpPr>
            <p:cNvPr id="319510" name="Oval 22"/>
            <p:cNvSpPr>
              <a:spLocks noChangeArrowheads="1"/>
            </p:cNvSpPr>
            <p:nvPr/>
          </p:nvSpPr>
          <p:spPr bwMode="gray">
            <a:xfrm>
              <a:off x="2337" y="1112"/>
              <a:ext cx="1096" cy="2752"/>
            </a:xfrm>
            <a:prstGeom prst="ellipse">
              <a:avLst/>
            </a:prstGeom>
            <a:gradFill rotWithShape="1">
              <a:gsLst>
                <a:gs pos="0">
                  <a:srgbClr val="48BE67"/>
                </a:gs>
                <a:gs pos="100000">
                  <a:srgbClr val="48BE67">
                    <a:gamma/>
                    <a:shade val="48627"/>
                    <a:invGamma/>
                  </a:srgb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en-US"/>
            </a:p>
          </p:txBody>
        </p:sp>
      </p:grpSp>
      <p:grpSp>
        <p:nvGrpSpPr>
          <p:cNvPr id="319511" name="Group 23"/>
          <p:cNvGrpSpPr>
            <a:grpSpLocks/>
          </p:cNvGrpSpPr>
          <p:nvPr/>
        </p:nvGrpSpPr>
        <p:grpSpPr bwMode="auto">
          <a:xfrm>
            <a:off x="3657600" y="3553765"/>
            <a:ext cx="381000" cy="649233"/>
            <a:chOff x="2078" y="1112"/>
            <a:chExt cx="1615" cy="2752"/>
          </a:xfrm>
        </p:grpSpPr>
        <p:sp>
          <p:nvSpPr>
            <p:cNvPr id="319512" name="Oval 24"/>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a:noFill/>
            </a:ln>
            <a:effectLst/>
            <a:extLst>
              <a:ext uri="{91240B29-F687-4F45-9708-019B960494DF}">
                <a14:hiddenLine xmlns:a14="http://schemas.microsoft.com/office/drawing/2010/main" w="57150" algn="ctr">
                  <a:solidFill>
                    <a:schemeClr val="bg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en-US"/>
            </a:p>
          </p:txBody>
        </p:sp>
        <p:sp>
          <p:nvSpPr>
            <p:cNvPr id="319513" name="Oval 25"/>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en-US"/>
            </a:p>
          </p:txBody>
        </p:sp>
        <p:sp>
          <p:nvSpPr>
            <p:cNvPr id="319514" name="Oval 26"/>
            <p:cNvSpPr>
              <a:spLocks noChangeArrowheads="1"/>
            </p:cNvSpPr>
            <p:nvPr/>
          </p:nvSpPr>
          <p:spPr bwMode="gray">
            <a:xfrm>
              <a:off x="2254" y="1112"/>
              <a:ext cx="1101" cy="2752"/>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en-US"/>
            </a:p>
          </p:txBody>
        </p:sp>
        <p:sp>
          <p:nvSpPr>
            <p:cNvPr id="319515" name="Oval 27"/>
            <p:cNvSpPr>
              <a:spLocks noChangeArrowheads="1"/>
            </p:cNvSpPr>
            <p:nvPr/>
          </p:nvSpPr>
          <p:spPr bwMode="gray">
            <a:xfrm>
              <a:off x="2254" y="1112"/>
              <a:ext cx="1101" cy="2752"/>
            </a:xfrm>
            <a:prstGeom prst="ellipse">
              <a:avLst/>
            </a:prstGeom>
            <a:gradFill rotWithShape="1">
              <a:gsLst>
                <a:gs pos="0">
                  <a:srgbClr val="21B3E1"/>
                </a:gs>
                <a:gs pos="100000">
                  <a:srgbClr val="21B3E1">
                    <a:gamma/>
                    <a:shade val="46275"/>
                    <a:invGamma/>
                  </a:srgbClr>
                </a:gs>
              </a:gsLst>
              <a:lin ang="54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en-US"/>
            </a:p>
          </p:txBody>
        </p:sp>
        <p:sp>
          <p:nvSpPr>
            <p:cNvPr id="319516" name="Oval 28"/>
            <p:cNvSpPr>
              <a:spLocks noChangeArrowheads="1"/>
            </p:cNvSpPr>
            <p:nvPr/>
          </p:nvSpPr>
          <p:spPr bwMode="gray">
            <a:xfrm>
              <a:off x="2337" y="1112"/>
              <a:ext cx="1096" cy="2752"/>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en-US"/>
            </a:p>
          </p:txBody>
        </p:sp>
        <p:sp>
          <p:nvSpPr>
            <p:cNvPr id="319517" name="Oval 29"/>
            <p:cNvSpPr>
              <a:spLocks noChangeArrowheads="1"/>
            </p:cNvSpPr>
            <p:nvPr/>
          </p:nvSpPr>
          <p:spPr bwMode="gray">
            <a:xfrm>
              <a:off x="2337" y="1112"/>
              <a:ext cx="1096" cy="2752"/>
            </a:xfrm>
            <a:prstGeom prst="ellipse">
              <a:avLst/>
            </a:prstGeom>
            <a:gradFill rotWithShape="1">
              <a:gsLst>
                <a:gs pos="0">
                  <a:srgbClr val="21B3E1"/>
                </a:gs>
                <a:gs pos="100000">
                  <a:srgbClr val="21B3E1">
                    <a:gamma/>
                    <a:shade val="48627"/>
                    <a:invGamma/>
                  </a:srgb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en-US"/>
            </a:p>
          </p:txBody>
        </p:sp>
      </p:grpSp>
      <p:grpSp>
        <p:nvGrpSpPr>
          <p:cNvPr id="319518" name="Group 30"/>
          <p:cNvGrpSpPr>
            <a:grpSpLocks/>
          </p:cNvGrpSpPr>
          <p:nvPr/>
        </p:nvGrpSpPr>
        <p:grpSpPr bwMode="auto">
          <a:xfrm>
            <a:off x="3581400" y="4391965"/>
            <a:ext cx="381000" cy="649233"/>
            <a:chOff x="2078" y="1112"/>
            <a:chExt cx="1615" cy="2752"/>
          </a:xfrm>
        </p:grpSpPr>
        <p:sp>
          <p:nvSpPr>
            <p:cNvPr id="319519" name="Oval 31"/>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a:noFill/>
            </a:ln>
            <a:effectLst/>
            <a:extLst>
              <a:ext uri="{91240B29-F687-4F45-9708-019B960494DF}">
                <a14:hiddenLine xmlns:a14="http://schemas.microsoft.com/office/drawing/2010/main" w="57150" algn="ctr">
                  <a:solidFill>
                    <a:schemeClr val="bg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en-US"/>
            </a:p>
          </p:txBody>
        </p:sp>
        <p:sp>
          <p:nvSpPr>
            <p:cNvPr id="319520" name="Oval 32"/>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en-US"/>
            </a:p>
          </p:txBody>
        </p:sp>
        <p:sp>
          <p:nvSpPr>
            <p:cNvPr id="319521" name="Oval 33"/>
            <p:cNvSpPr>
              <a:spLocks noChangeArrowheads="1"/>
            </p:cNvSpPr>
            <p:nvPr/>
          </p:nvSpPr>
          <p:spPr bwMode="gray">
            <a:xfrm>
              <a:off x="2254" y="1112"/>
              <a:ext cx="1101" cy="2752"/>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en-US"/>
            </a:p>
          </p:txBody>
        </p:sp>
        <p:sp>
          <p:nvSpPr>
            <p:cNvPr id="319522" name="Oval 34"/>
            <p:cNvSpPr>
              <a:spLocks noChangeArrowheads="1"/>
            </p:cNvSpPr>
            <p:nvPr/>
          </p:nvSpPr>
          <p:spPr bwMode="gray">
            <a:xfrm>
              <a:off x="2254" y="1112"/>
              <a:ext cx="1101" cy="2752"/>
            </a:xfrm>
            <a:prstGeom prst="ellipse">
              <a:avLst/>
            </a:prstGeom>
            <a:gradFill rotWithShape="1">
              <a:gsLst>
                <a:gs pos="0">
                  <a:srgbClr val="8D67E1">
                    <a:gamma/>
                    <a:shade val="0"/>
                    <a:invGamma/>
                  </a:srgbClr>
                </a:gs>
                <a:gs pos="100000">
                  <a:srgbClr val="8D67E1"/>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en-US"/>
            </a:p>
          </p:txBody>
        </p:sp>
        <p:sp>
          <p:nvSpPr>
            <p:cNvPr id="319523" name="Oval 35"/>
            <p:cNvSpPr>
              <a:spLocks noChangeArrowheads="1"/>
            </p:cNvSpPr>
            <p:nvPr/>
          </p:nvSpPr>
          <p:spPr bwMode="gray">
            <a:xfrm>
              <a:off x="2337" y="1112"/>
              <a:ext cx="1096" cy="2752"/>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en-US"/>
            </a:p>
          </p:txBody>
        </p:sp>
        <p:sp>
          <p:nvSpPr>
            <p:cNvPr id="319524" name="Oval 36"/>
            <p:cNvSpPr>
              <a:spLocks noChangeArrowheads="1"/>
            </p:cNvSpPr>
            <p:nvPr/>
          </p:nvSpPr>
          <p:spPr bwMode="gray">
            <a:xfrm>
              <a:off x="2337" y="1112"/>
              <a:ext cx="1096" cy="2752"/>
            </a:xfrm>
            <a:prstGeom prst="ellipse">
              <a:avLst/>
            </a:prstGeom>
            <a:gradFill rotWithShape="1">
              <a:gsLst>
                <a:gs pos="0">
                  <a:srgbClr val="8D67E1"/>
                </a:gs>
                <a:gs pos="100000">
                  <a:srgbClr val="8D67E1">
                    <a:gamma/>
                    <a:shade val="48627"/>
                    <a:invGamma/>
                  </a:srgb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en-US"/>
            </a:p>
          </p:txBody>
        </p:sp>
      </p:grpSp>
      <p:grpSp>
        <p:nvGrpSpPr>
          <p:cNvPr id="319525" name="Group 37"/>
          <p:cNvGrpSpPr>
            <a:grpSpLocks/>
          </p:cNvGrpSpPr>
          <p:nvPr/>
        </p:nvGrpSpPr>
        <p:grpSpPr bwMode="auto">
          <a:xfrm>
            <a:off x="3206750" y="5166665"/>
            <a:ext cx="355600" cy="649233"/>
            <a:chOff x="2078" y="1112"/>
            <a:chExt cx="1615" cy="2752"/>
          </a:xfrm>
        </p:grpSpPr>
        <p:sp>
          <p:nvSpPr>
            <p:cNvPr id="319526" name="Oval 38"/>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a:noFill/>
            </a:ln>
            <a:effectLst/>
            <a:extLst>
              <a:ext uri="{91240B29-F687-4F45-9708-019B960494DF}">
                <a14:hiddenLine xmlns:a14="http://schemas.microsoft.com/office/drawing/2010/main" w="57150" algn="ctr">
                  <a:solidFill>
                    <a:schemeClr val="bg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en-US"/>
            </a:p>
          </p:txBody>
        </p:sp>
        <p:sp>
          <p:nvSpPr>
            <p:cNvPr id="319527" name="Oval 39"/>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en-US"/>
            </a:p>
          </p:txBody>
        </p:sp>
        <p:sp>
          <p:nvSpPr>
            <p:cNvPr id="319528" name="Oval 40"/>
            <p:cNvSpPr>
              <a:spLocks noChangeArrowheads="1"/>
            </p:cNvSpPr>
            <p:nvPr/>
          </p:nvSpPr>
          <p:spPr bwMode="gray">
            <a:xfrm>
              <a:off x="2254" y="1112"/>
              <a:ext cx="1180" cy="2752"/>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en-US"/>
            </a:p>
          </p:txBody>
        </p:sp>
        <p:sp>
          <p:nvSpPr>
            <p:cNvPr id="319529" name="Oval 41"/>
            <p:cNvSpPr>
              <a:spLocks noChangeArrowheads="1"/>
            </p:cNvSpPr>
            <p:nvPr/>
          </p:nvSpPr>
          <p:spPr bwMode="gray">
            <a:xfrm>
              <a:off x="2254" y="1112"/>
              <a:ext cx="1180" cy="2752"/>
            </a:xfrm>
            <a:prstGeom prst="ellipse">
              <a:avLst/>
            </a:prstGeom>
            <a:gradFill rotWithShape="1">
              <a:gsLst>
                <a:gs pos="0">
                  <a:srgbClr val="E35E23">
                    <a:gamma/>
                    <a:shade val="0"/>
                    <a:invGamma/>
                  </a:srgbClr>
                </a:gs>
                <a:gs pos="100000">
                  <a:srgbClr val="E35E23"/>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en-US"/>
            </a:p>
          </p:txBody>
        </p:sp>
        <p:sp>
          <p:nvSpPr>
            <p:cNvPr id="319530" name="Oval 42"/>
            <p:cNvSpPr>
              <a:spLocks noChangeArrowheads="1"/>
            </p:cNvSpPr>
            <p:nvPr/>
          </p:nvSpPr>
          <p:spPr bwMode="gray">
            <a:xfrm>
              <a:off x="2337" y="1112"/>
              <a:ext cx="1096" cy="2752"/>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en-US"/>
            </a:p>
          </p:txBody>
        </p:sp>
        <p:sp>
          <p:nvSpPr>
            <p:cNvPr id="319531" name="Oval 43"/>
            <p:cNvSpPr>
              <a:spLocks noChangeArrowheads="1"/>
            </p:cNvSpPr>
            <p:nvPr/>
          </p:nvSpPr>
          <p:spPr bwMode="gray">
            <a:xfrm>
              <a:off x="2337" y="1112"/>
              <a:ext cx="1096" cy="2752"/>
            </a:xfrm>
            <a:prstGeom prst="ellipse">
              <a:avLst/>
            </a:prstGeom>
            <a:gradFill rotWithShape="1">
              <a:gsLst>
                <a:gs pos="0">
                  <a:srgbClr val="E35E23"/>
                </a:gs>
                <a:gs pos="100000">
                  <a:srgbClr val="E35E23">
                    <a:gamma/>
                    <a:shade val="48627"/>
                    <a:invGamma/>
                  </a:srgb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en-US"/>
            </a:p>
          </p:txBody>
        </p:sp>
      </p:grpSp>
      <p:sp>
        <p:nvSpPr>
          <p:cNvPr id="319532" name="Rectangle 44"/>
          <p:cNvSpPr>
            <a:spLocks noGrp="1" noChangeArrowheads="1"/>
          </p:cNvSpPr>
          <p:nvPr>
            <p:ph type="title"/>
          </p:nvPr>
        </p:nvSpPr>
        <p:spPr>
          <a:noFill/>
          <a:ln/>
        </p:spPr>
        <p:txBody>
          <a:bodyPr>
            <a:normAutofit/>
          </a:bodyPr>
          <a:lstStyle/>
          <a:p>
            <a:r>
              <a:rPr lang="en-US" sz="4000" dirty="0" smtClean="0">
                <a:latin typeface="Arial" panose="020B0604020202020204" pitchFamily="34" charset="0"/>
                <a:cs typeface="Arial" panose="020B0604020202020204" pitchFamily="34" charset="0"/>
              </a:rPr>
              <a:t>Contents</a:t>
            </a:r>
            <a:endParaRPr lang="en-US" altLang="en-US" sz="4000" dirty="0">
              <a:solidFill>
                <a:srgbClr val="000000"/>
              </a:solidFill>
              <a:effectLst>
                <a:outerShdw blurRad="38100" dist="38100" dir="2700000" algn="tl">
                  <a:srgbClr val="C0C0C0"/>
                </a:outerShdw>
              </a:effectLst>
            </a:endParaRPr>
          </a:p>
        </p:txBody>
      </p:sp>
    </p:spTree>
    <p:extLst>
      <p:ext uri="{BB962C8B-B14F-4D97-AF65-F5344CB8AC3E}">
        <p14:creationId xmlns:p14="http://schemas.microsoft.com/office/powerpoint/2010/main" val="2402570316"/>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Káº¿t quáº£ hÃ¬nh áº£nh cho fully connected"/>
          <p:cNvPicPr/>
          <p:nvPr/>
        </p:nvPicPr>
        <p:blipFill>
          <a:blip r:embed="rId2">
            <a:extLst>
              <a:ext uri="{28A0092B-C50C-407E-A947-70E740481C1C}">
                <a14:useLocalDpi xmlns:a14="http://schemas.microsoft.com/office/drawing/2010/main" val="0"/>
              </a:ext>
            </a:extLst>
          </a:blip>
          <a:srcRect/>
          <a:stretch>
            <a:fillRect/>
          </a:stretch>
        </p:blipFill>
        <p:spPr bwMode="auto">
          <a:xfrm>
            <a:off x="1271464" y="1196752"/>
            <a:ext cx="9874944" cy="4680520"/>
          </a:xfrm>
          <a:prstGeom prst="rect">
            <a:avLst/>
          </a:prstGeom>
          <a:noFill/>
          <a:ln>
            <a:noFill/>
          </a:ln>
        </p:spPr>
      </p:pic>
    </p:spTree>
    <p:extLst>
      <p:ext uri="{BB962C8B-B14F-4D97-AF65-F5344CB8AC3E}">
        <p14:creationId xmlns:p14="http://schemas.microsoft.com/office/powerpoint/2010/main" val="3042347312"/>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17600" y="548680"/>
            <a:ext cx="10160000" cy="924520"/>
          </a:xfrm>
        </p:spPr>
        <p:txBody>
          <a:bodyPr/>
          <a:lstStyle/>
          <a:p>
            <a:r>
              <a:rPr lang="en-US" dirty="0" smtClean="0">
                <a:latin typeface="Arial" panose="020B0604020202020204" pitchFamily="34" charset="0"/>
                <a:cs typeface="Arial" panose="020B0604020202020204" pitchFamily="34" charset="0"/>
              </a:rPr>
              <a:t>Model</a:t>
            </a:r>
            <a:endParaRPr lang="en-US" dirty="0">
              <a:latin typeface="Arial" panose="020B0604020202020204" pitchFamily="34" charset="0"/>
              <a:cs typeface="Arial" panose="020B0604020202020204" pitchFamily="34" charset="0"/>
            </a:endParaRPr>
          </a:p>
        </p:txBody>
      </p:sp>
      <p:sp>
        <p:nvSpPr>
          <p:cNvPr id="5" name="TextBox 4"/>
          <p:cNvSpPr txBox="1"/>
          <p:nvPr/>
        </p:nvSpPr>
        <p:spPr>
          <a:xfrm>
            <a:off x="4511824" y="5963489"/>
            <a:ext cx="2765896" cy="461665"/>
          </a:xfrm>
          <a:prstGeom prst="rect">
            <a:avLst/>
          </a:prstGeom>
          <a:noFill/>
        </p:spPr>
        <p:txBody>
          <a:bodyPr wrap="square" rtlCol="0">
            <a:spAutoFit/>
          </a:bodyPr>
          <a:lstStyle/>
          <a:p>
            <a:r>
              <a:rPr lang="en-US" dirty="0" smtClean="0"/>
              <a:t>Block diagram</a:t>
            </a:r>
            <a:endParaRPr lang="en-US" dirty="0"/>
          </a:p>
        </p:txBody>
      </p:sp>
      <p:pic>
        <p:nvPicPr>
          <p:cNvPr id="6" name="Picture 5" descr="C:\Users\TOSHIBA\Desktop\Blank Diagram (6).p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97974" y="1628800"/>
            <a:ext cx="9318506" cy="4104456"/>
          </a:xfrm>
          <a:prstGeom prst="rect">
            <a:avLst/>
          </a:prstGeom>
          <a:noFill/>
          <a:ln>
            <a:noFill/>
          </a:ln>
        </p:spPr>
      </p:pic>
    </p:spTree>
    <p:extLst>
      <p:ext uri="{BB962C8B-B14F-4D97-AF65-F5344CB8AC3E}">
        <p14:creationId xmlns:p14="http://schemas.microsoft.com/office/powerpoint/2010/main" val="3035363313"/>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Arial" panose="020B0604020202020204" pitchFamily="34" charset="0"/>
                <a:cs typeface="Arial" panose="020B0604020202020204" pitchFamily="34" charset="0"/>
              </a:rPr>
              <a:t>Mô hình CNN áp dụng vào bài toán</a:t>
            </a:r>
            <a:endParaRPr lang="en-US" dirty="0">
              <a:latin typeface="Arial" panose="020B0604020202020204" pitchFamily="34" charset="0"/>
              <a:cs typeface="Arial" panose="020B0604020202020204" pitchFamily="34" charset="0"/>
            </a:endParaRPr>
          </a:p>
        </p:txBody>
      </p:sp>
      <p:pic>
        <p:nvPicPr>
          <p:cNvPr id="4" name="Picture 3" descr="https://scontent.fsgn5-3.fna.fbcdn.net/v/t1.15752-9/48079432_342641899883800_2975664212954578944_n.png?_nc_cat=111&amp;_nc_ht=scontent.fsgn5-3.fna&amp;oh=182b6b089501b9b163ad7f1750fc5c64&amp;oe=5CAD320D"/>
          <p:cNvPicPr/>
          <p:nvPr/>
        </p:nvPicPr>
        <p:blipFill>
          <a:blip r:embed="rId2">
            <a:extLst>
              <a:ext uri="{28A0092B-C50C-407E-A947-70E740481C1C}">
                <a14:useLocalDpi xmlns:a14="http://schemas.microsoft.com/office/drawing/2010/main" val="0"/>
              </a:ext>
            </a:extLst>
          </a:blip>
          <a:srcRect/>
          <a:stretch>
            <a:fillRect/>
          </a:stretch>
        </p:blipFill>
        <p:spPr bwMode="auto">
          <a:xfrm>
            <a:off x="1117600" y="1700808"/>
            <a:ext cx="9946952" cy="4726305"/>
          </a:xfrm>
          <a:prstGeom prst="rect">
            <a:avLst/>
          </a:prstGeom>
          <a:noFill/>
          <a:ln>
            <a:noFill/>
          </a:ln>
        </p:spPr>
      </p:pic>
    </p:spTree>
    <p:extLst>
      <p:ext uri="{BB962C8B-B14F-4D97-AF65-F5344CB8AC3E}">
        <p14:creationId xmlns:p14="http://schemas.microsoft.com/office/powerpoint/2010/main" val="622196741"/>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801239" y="-42643"/>
            <a:ext cx="8348097" cy="6500593"/>
          </a:xfrm>
          <a:prstGeom prst="rect">
            <a:avLst/>
          </a:prstGeom>
        </p:spPr>
      </p:pic>
      <p:pic>
        <p:nvPicPr>
          <p:cNvPr id="3" name="Picture 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71500" y="5334000"/>
            <a:ext cx="13409662" cy="1955987"/>
          </a:xfrm>
          <a:prstGeom prst="rect">
            <a:avLst/>
          </a:prstGeom>
        </p:spPr>
      </p:pic>
      <p:pic>
        <p:nvPicPr>
          <p:cNvPr id="4" name="Picture 3"/>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6688" y="8681"/>
            <a:ext cx="4160528" cy="2100076"/>
          </a:xfrm>
          <a:prstGeom prst="rect">
            <a:avLst/>
          </a:prstGeom>
        </p:spPr>
      </p:pic>
      <p:pic>
        <p:nvPicPr>
          <p:cNvPr id="5" name="Picture 4"/>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rot="772573">
            <a:off x="1055440" y="2780928"/>
            <a:ext cx="2257953" cy="1060494"/>
          </a:xfrm>
          <a:prstGeom prst="rect">
            <a:avLst/>
          </a:prstGeom>
        </p:spPr>
      </p:pic>
      <p:sp>
        <p:nvSpPr>
          <p:cNvPr id="6" name="TextBox 5"/>
          <p:cNvSpPr txBox="1"/>
          <p:nvPr/>
        </p:nvSpPr>
        <p:spPr>
          <a:xfrm>
            <a:off x="4063841" y="3311175"/>
            <a:ext cx="6280632" cy="1323439"/>
          </a:xfrm>
          <a:prstGeom prst="rect">
            <a:avLst/>
          </a:prstGeom>
          <a:noFill/>
        </p:spPr>
        <p:txBody>
          <a:bodyPr wrap="square" rtlCol="0">
            <a:spAutoFit/>
          </a:bodyPr>
          <a:lstStyle/>
          <a:p>
            <a:pPr algn="ctr"/>
            <a:r>
              <a:rPr lang="en-US" sz="4000" dirty="0" err="1">
                <a:latin typeface="Arial" panose="020B0604020202020204" pitchFamily="34" charset="0"/>
                <a:cs typeface="Arial" panose="020B0604020202020204" pitchFamily="34" charset="0"/>
              </a:rPr>
              <a:t>Cảm</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ơn</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thầy</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và</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các</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bạn</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đã</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theo</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dõi</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và</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lắng</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nghe</a:t>
            </a:r>
            <a:r>
              <a:rPr lang="en-US" sz="40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260806066"/>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Arial" panose="020B0604020202020204" pitchFamily="34" charset="0"/>
                <a:cs typeface="Arial" panose="020B0604020202020204" pitchFamily="34" charset="0"/>
              </a:rPr>
              <a:t>INTRODUCE</a:t>
            </a:r>
            <a:endParaRPr lang="en-US" dirty="0">
              <a:latin typeface="Arial" panose="020B0604020202020204" pitchFamily="34" charset="0"/>
              <a:cs typeface="Arial" panose="020B0604020202020204" pitchFamily="34" charset="0"/>
            </a:endParaRPr>
          </a:p>
        </p:txBody>
      </p:sp>
      <p:sp>
        <p:nvSpPr>
          <p:cNvPr id="4" name="TextBox 3"/>
          <p:cNvSpPr txBox="1"/>
          <p:nvPr/>
        </p:nvSpPr>
        <p:spPr>
          <a:xfrm>
            <a:off x="1100438" y="1628800"/>
            <a:ext cx="9676081" cy="3970318"/>
          </a:xfrm>
          <a:prstGeom prst="rect">
            <a:avLst/>
          </a:prstGeom>
          <a:noFill/>
        </p:spPr>
        <p:txBody>
          <a:bodyPr wrap="square" rtlCol="0">
            <a:spAutoFit/>
          </a:bodyPr>
          <a:lstStyle/>
          <a:p>
            <a:pPr algn="just">
              <a:lnSpc>
                <a:spcPct val="150000"/>
              </a:lnSpc>
            </a:pPr>
            <a:r>
              <a:rPr lang="en-US" dirty="0">
                <a:latin typeface="Arial" panose="020B0604020202020204" pitchFamily="34" charset="0"/>
                <a:cs typeface="Arial" panose="020B0604020202020204" pitchFamily="34" charset="0"/>
              </a:rPr>
              <a:t> </a:t>
            </a:r>
            <a:r>
              <a:rPr lang="en-US" dirty="0" smtClean="0">
                <a:latin typeface="Arial" panose="020B0604020202020204" pitchFamily="34" charset="0"/>
                <a:cs typeface="Arial" panose="020B0604020202020204" pitchFamily="34" charset="0"/>
              </a:rPr>
              <a:t>      Maching </a:t>
            </a:r>
            <a:r>
              <a:rPr lang="en-US" dirty="0">
                <a:latin typeface="Arial" panose="020B0604020202020204" pitchFamily="34" charset="0"/>
                <a:cs typeface="Arial" panose="020B0604020202020204" pitchFamily="34" charset="0"/>
              </a:rPr>
              <a:t>learning là một ngành học thuộc khoa học máy tính, giúp máy tính có khả năng tự học mà không phải lập trình một cách rõ </a:t>
            </a:r>
            <a:r>
              <a:rPr lang="en-US" dirty="0" smtClean="0">
                <a:latin typeface="Arial" panose="020B0604020202020204" pitchFamily="34" charset="0"/>
                <a:cs typeface="Arial" panose="020B0604020202020204" pitchFamily="34" charset="0"/>
              </a:rPr>
              <a:t>ràng. </a:t>
            </a:r>
            <a:r>
              <a:rPr lang="vi-VN" dirty="0">
                <a:latin typeface="Arial" panose="020B0604020202020204" pitchFamily="34" charset="0"/>
                <a:cs typeface="Arial" panose="020B0604020202020204" pitchFamily="34" charset="0"/>
              </a:rPr>
              <a:t>Machine Learning có sự gắn bó chặt chẽ với khá nhiều ngành khác, ví dụ như Big Data, AI, Statistics Learnig, đã và đang ứng dụng sâu rộng vào cuộc sống hàng ngày: trí tuệ nhân tạo AlphaGo, nhận diện khuôn mặt, gợi ý bạn bè từ faceboook, phân loại spam email từ google mail</a:t>
            </a:r>
            <a:r>
              <a:rPr lang="vi-VN" dirty="0" smtClean="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14650820"/>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7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700"/>
                                        <p:tgtEl>
                                          <p:spTgt spid="4"/>
                                        </p:tgtEl>
                                      </p:cBhvr>
                                    </p:animEffect>
                                    <p:anim calcmode="lin" valueType="num">
                                      <p:cBhvr>
                                        <p:cTn id="8" dur="700" fill="hold"/>
                                        <p:tgtEl>
                                          <p:spTgt spid="4"/>
                                        </p:tgtEl>
                                        <p:attrNameLst>
                                          <p:attrName>ppt_x</p:attrName>
                                        </p:attrNameLst>
                                      </p:cBhvr>
                                      <p:tavLst>
                                        <p:tav tm="0">
                                          <p:val>
                                            <p:strVal val="#ppt_x"/>
                                          </p:val>
                                        </p:tav>
                                        <p:tav tm="100000">
                                          <p:val>
                                            <p:strVal val="#ppt_x"/>
                                          </p:val>
                                        </p:tav>
                                      </p:tavLst>
                                    </p:anim>
                                    <p:anim calcmode="lin" valueType="num">
                                      <p:cBhvr>
                                        <p:cTn id="9" dur="7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Arial" panose="020B0604020202020204" pitchFamily="34" charset="0"/>
                <a:cs typeface="Arial" panose="020B0604020202020204" pitchFamily="34" charset="0"/>
              </a:rPr>
              <a:t>Thực trạng</a:t>
            </a:r>
            <a:endParaRPr lang="en-US"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1117600" y="1988840"/>
            <a:ext cx="10160000" cy="2303264"/>
          </a:xfrm>
        </p:spPr>
        <p:txBody>
          <a:bodyPr>
            <a:normAutofit lnSpcReduction="10000"/>
          </a:bodyPr>
          <a:lstStyle/>
          <a:p>
            <a:pPr algn="just">
              <a:lnSpc>
                <a:spcPct val="160000"/>
              </a:lnSpc>
            </a:pPr>
            <a:r>
              <a:rPr lang="en-US" dirty="0" smtClean="0">
                <a:latin typeface="Arial" panose="020B0604020202020204" pitchFamily="34" charset="0"/>
                <a:cs typeface="Arial" panose="020B0604020202020204" pitchFamily="34" charset="0"/>
              </a:rPr>
              <a:t>Y khoa: </a:t>
            </a:r>
            <a:r>
              <a:rPr lang="en-US" dirty="0">
                <a:latin typeface="Arial" panose="020B0604020202020204" pitchFamily="34" charset="0"/>
                <a:cs typeface="Arial" panose="020B0604020202020204" pitchFamily="34" charset="0"/>
              </a:rPr>
              <a:t>Theo báo cáo của Bộ Y tế năm 2017, các bệnh viện lớn và nhỏ trên toàn quốc thường xuyên lâm vào tình trạng quá tải trong khâu chuẩn đoán bệnh. Trong khi các công việc này có sự tương đồng, đơn giản và lặp đi lặp lại hàng ngày. </a:t>
            </a:r>
            <a:endParaRPr lang="en-US" dirty="0" smtClean="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92938479"/>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84777" y="404664"/>
            <a:ext cx="10160000" cy="1584176"/>
          </a:xfrm>
        </p:spPr>
        <p:txBody>
          <a:bodyPr>
            <a:normAutofit/>
          </a:bodyPr>
          <a:lstStyle/>
          <a:p>
            <a:pPr>
              <a:lnSpc>
                <a:spcPct val="150000"/>
              </a:lnSpc>
            </a:pPr>
            <a:r>
              <a:rPr lang="en-US" sz="2000" dirty="0" smtClean="0">
                <a:latin typeface="Century Gothic"/>
                <a:cs typeface="Arial" panose="020B0604020202020204" pitchFamily="34" charset="0"/>
              </a:rPr>
              <a:t>Công nghệ: </a:t>
            </a:r>
            <a:r>
              <a:rPr lang="vi-VN" sz="2000" dirty="0">
                <a:latin typeface="Century Gothic"/>
                <a:cs typeface="Arial" panose="020B0604020202020204" pitchFamily="34" charset="0"/>
              </a:rPr>
              <a:t>Machine Learning nói riêng và AI (Artificial Intelligence) nói chung trong tương lai đang phát triển rất nhanh chóng và hỗ trợ, phục vụ con người trong nhiều lĩnh vực như: kinh tế, công nghiệp, đời sống, giáo dục,… và </a:t>
            </a:r>
            <a:r>
              <a:rPr lang="vi-VN" sz="2000" dirty="0" smtClean="0">
                <a:latin typeface="Century Gothic"/>
                <a:cs typeface="Arial" panose="020B0604020202020204" pitchFamily="34" charset="0"/>
              </a:rPr>
              <a:t>đặ</a:t>
            </a:r>
            <a:r>
              <a:rPr lang="en-US" sz="2000" dirty="0" smtClean="0">
                <a:latin typeface="Century Gothic"/>
                <a:cs typeface="Arial" panose="020B0604020202020204" pitchFamily="34" charset="0"/>
              </a:rPr>
              <a:t>c</a:t>
            </a:r>
            <a:r>
              <a:rPr lang="vi-VN" sz="2000" dirty="0" smtClean="0">
                <a:latin typeface="Century Gothic"/>
                <a:cs typeface="Arial" panose="020B0604020202020204" pitchFamily="34" charset="0"/>
              </a:rPr>
              <a:t> </a:t>
            </a:r>
            <a:r>
              <a:rPr lang="vi-VN" sz="2000" dirty="0">
                <a:latin typeface="Century Gothic"/>
                <a:cs typeface="Arial" panose="020B0604020202020204" pitchFamily="34" charset="0"/>
              </a:rPr>
              <a:t>biệt là Y khoa.</a:t>
            </a:r>
            <a:endParaRPr lang="en-US" sz="2000" dirty="0">
              <a:latin typeface="Century Gothic"/>
              <a:cs typeface="Arial" panose="020B0604020202020204" pitchFamily="34" charset="0"/>
            </a:endParaRPr>
          </a:p>
        </p:txBody>
      </p:sp>
      <p:pic>
        <p:nvPicPr>
          <p:cNvPr id="4098" name="Picture 2" descr="Káº¿t quáº£ hÃ¬nh áº£nh cho aÌp duÌ£ng cÃ´ng nghÃªÌ£ trong y kho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79681" y="2132856"/>
            <a:ext cx="9865096" cy="44644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2471303"/>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17600" y="76200"/>
            <a:ext cx="10160000" cy="1192560"/>
          </a:xfrm>
        </p:spPr>
        <p:txBody>
          <a:bodyPr/>
          <a:lstStyle/>
          <a:p>
            <a:r>
              <a:rPr lang="en-US" dirty="0" smtClean="0">
                <a:latin typeface="Arial" panose="020B0604020202020204" pitchFamily="34" charset="0"/>
                <a:cs typeface="Arial" panose="020B0604020202020204" pitchFamily="34" charset="0"/>
              </a:rPr>
              <a:t>Giới thiệu đề tài</a:t>
            </a:r>
            <a:endParaRPr lang="en-US" dirty="0">
              <a:latin typeface="Arial" panose="020B0604020202020204" pitchFamily="34" charset="0"/>
              <a:cs typeface="Arial" panose="020B0604020202020204" pitchFamily="34" charset="0"/>
            </a:endParaRPr>
          </a:p>
        </p:txBody>
      </p:sp>
      <p:sp>
        <p:nvSpPr>
          <p:cNvPr id="5" name="TextBox 4"/>
          <p:cNvSpPr txBox="1"/>
          <p:nvPr/>
        </p:nvSpPr>
        <p:spPr>
          <a:xfrm>
            <a:off x="695400" y="1484784"/>
            <a:ext cx="10729192" cy="5509200"/>
          </a:xfrm>
          <a:prstGeom prst="rect">
            <a:avLst/>
          </a:prstGeom>
          <a:noFill/>
        </p:spPr>
        <p:txBody>
          <a:bodyPr wrap="square" rtlCol="0">
            <a:spAutoFit/>
          </a:bodyPr>
          <a:lstStyle/>
          <a:p>
            <a:pPr marL="342900" indent="-342900" algn="just">
              <a:lnSpc>
                <a:spcPct val="150000"/>
              </a:lnSpc>
              <a:buFont typeface="Arial" panose="020B0604020202020204" pitchFamily="34" charset="0"/>
              <a:buChar char="•"/>
            </a:pPr>
            <a:r>
              <a:rPr lang="vi-VN" sz="2200" dirty="0" smtClean="0">
                <a:latin typeface="Century Gothic"/>
              </a:rPr>
              <a:t>Đồ </a:t>
            </a:r>
            <a:r>
              <a:rPr lang="vi-VN" sz="2200" dirty="0">
                <a:latin typeface="Century Gothic"/>
              </a:rPr>
              <a:t>án: Ứng dụng thuật toán máy học trong việc xử lý ảnh chuẩn đoán bệnh y khoa (Xương người</a:t>
            </a:r>
            <a:r>
              <a:rPr lang="vi-VN" sz="2200" dirty="0" smtClean="0">
                <a:latin typeface="Century Gothic"/>
              </a:rPr>
              <a:t>).</a:t>
            </a:r>
            <a:endParaRPr lang="en-US" sz="2200" dirty="0" smtClean="0">
              <a:latin typeface="Century Gothic"/>
            </a:endParaRPr>
          </a:p>
          <a:p>
            <a:pPr marL="342900" indent="-342900" algn="just">
              <a:lnSpc>
                <a:spcPct val="150000"/>
              </a:lnSpc>
              <a:buFont typeface="Arial" panose="020B0604020202020204" pitchFamily="34" charset="0"/>
              <a:buChar char="•"/>
            </a:pPr>
            <a:r>
              <a:rPr lang="en-US" sz="2200" dirty="0" smtClean="0">
                <a:latin typeface="Century Gothic"/>
              </a:rPr>
              <a:t>Mô tả:</a:t>
            </a:r>
          </a:p>
          <a:p>
            <a:pPr marL="682625" indent="-342900" algn="just">
              <a:lnSpc>
                <a:spcPct val="150000"/>
              </a:lnSpc>
              <a:buFont typeface="Courier New" panose="02070309020205020404" pitchFamily="49" charset="0"/>
              <a:buChar char="o"/>
            </a:pPr>
            <a:r>
              <a:rPr lang="vi-VN" sz="2200" dirty="0" smtClean="0">
                <a:latin typeface="Century Gothic"/>
              </a:rPr>
              <a:t>Đề </a:t>
            </a:r>
            <a:r>
              <a:rPr lang="vi-VN" sz="2200" dirty="0">
                <a:latin typeface="Century Gothic"/>
              </a:rPr>
              <a:t>tài: Nhận diện hình ảnh X-quang xương người, sau đó trả ra kết quả xương có bị gãy hay không</a:t>
            </a:r>
            <a:r>
              <a:rPr lang="vi-VN" sz="2200" dirty="0" smtClean="0">
                <a:latin typeface="Century Gothic"/>
              </a:rPr>
              <a:t>.</a:t>
            </a:r>
            <a:endParaRPr lang="en-US" sz="2200" dirty="0" smtClean="0">
              <a:latin typeface="Century Gothic"/>
            </a:endParaRPr>
          </a:p>
          <a:p>
            <a:pPr marL="682625" indent="-342900" algn="just">
              <a:lnSpc>
                <a:spcPct val="150000"/>
              </a:lnSpc>
              <a:buFont typeface="Courier New" panose="02070309020205020404" pitchFamily="49" charset="0"/>
              <a:buChar char="o"/>
            </a:pPr>
            <a:r>
              <a:rPr lang="vi-VN" sz="2200" dirty="0" smtClean="0">
                <a:latin typeface="Century Gothic"/>
              </a:rPr>
              <a:t>Kiến </a:t>
            </a:r>
            <a:r>
              <a:rPr lang="vi-VN" sz="2200" dirty="0">
                <a:latin typeface="Century Gothic"/>
              </a:rPr>
              <a:t>thức: áp dụng những kiến thức cơ bản của Neural Networks, kiến thức của một số thuật toán, activation function, cost functions  để phục vụ cho bài toán chuẩn đoán bệnh y khoa.</a:t>
            </a:r>
          </a:p>
          <a:p>
            <a:pPr marL="682625" indent="-342900" algn="just">
              <a:lnSpc>
                <a:spcPct val="150000"/>
              </a:lnSpc>
              <a:buFont typeface="Courier New" panose="02070309020205020404" pitchFamily="49" charset="0"/>
              <a:buChar char="o"/>
            </a:pPr>
            <a:r>
              <a:rPr lang="vi-VN" sz="2200" dirty="0" smtClean="0">
                <a:latin typeface="Century Gothic"/>
              </a:rPr>
              <a:t>Sản </a:t>
            </a:r>
            <a:r>
              <a:rPr lang="vi-VN" sz="2200" dirty="0">
                <a:latin typeface="Century Gothic"/>
              </a:rPr>
              <a:t>phẩm: sản phẩm là chương trình được viết bằng ngôn ngữ lập trình Python. Sử dụng bộ data set MURA 1.1 để đào tạo và đánh giá.</a:t>
            </a:r>
          </a:p>
          <a:p>
            <a:pPr marL="682625" indent="-342900">
              <a:buFont typeface="Courier New" panose="02070309020205020404" pitchFamily="49" charset="0"/>
              <a:buChar char="o"/>
            </a:pPr>
            <a:endParaRPr lang="en-US" sz="2200" dirty="0"/>
          </a:p>
        </p:txBody>
      </p:sp>
    </p:spTree>
    <p:extLst>
      <p:ext uri="{BB962C8B-B14F-4D97-AF65-F5344CB8AC3E}">
        <p14:creationId xmlns:p14="http://schemas.microsoft.com/office/powerpoint/2010/main" val="512092157"/>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Arial" panose="020B0604020202020204" pitchFamily="34" charset="0"/>
                <a:cs typeface="Arial" panose="020B0604020202020204" pitchFamily="34" charset="0"/>
              </a:rPr>
              <a:t>Lý do chọn đề tài về xương</a:t>
            </a:r>
            <a:endParaRPr lang="en-US"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695400" y="1700808"/>
            <a:ext cx="8640960" cy="4752528"/>
          </a:xfrm>
        </p:spPr>
        <p:txBody>
          <a:bodyPr>
            <a:normAutofit fontScale="92500" lnSpcReduction="20000"/>
          </a:bodyPr>
          <a:lstStyle/>
          <a:p>
            <a:pPr algn="just" defTabSz="627063">
              <a:lnSpc>
                <a:spcPct val="160000"/>
              </a:lnSpc>
            </a:pPr>
            <a:r>
              <a:rPr lang="vi-VN" dirty="0"/>
              <a:t>	</a:t>
            </a:r>
            <a:r>
              <a:rPr lang="vi-VN" sz="2600" dirty="0">
                <a:latin typeface="Century Gothic"/>
              </a:rPr>
              <a:t>Vấn đề gãy xương rất phổ biến ở nước ta khi mà tình trạng tai nạn giao thông hằng năm đều rất cao.</a:t>
            </a:r>
          </a:p>
          <a:p>
            <a:pPr algn="just" defTabSz="627063">
              <a:lnSpc>
                <a:spcPct val="160000"/>
              </a:lnSpc>
            </a:pPr>
            <a:r>
              <a:rPr lang="vi-VN" sz="2600" dirty="0">
                <a:latin typeface="Century Gothic"/>
              </a:rPr>
              <a:t>	Đây là loại bệnh đơn giản nhưng lại tốn nhiều thời gian để chuẩn đoán và độ rủi ro thấp khi áp dụng công </a:t>
            </a:r>
            <a:r>
              <a:rPr lang="vi-VN" sz="2600" dirty="0" smtClean="0">
                <a:latin typeface="Century Gothic"/>
              </a:rPr>
              <a:t>nghệ vào</a:t>
            </a:r>
            <a:r>
              <a:rPr lang="vi-VN" sz="2600" dirty="0">
                <a:latin typeface="Century Gothic"/>
              </a:rPr>
              <a:t>.</a:t>
            </a:r>
          </a:p>
          <a:p>
            <a:pPr algn="just" defTabSz="627063">
              <a:lnSpc>
                <a:spcPct val="160000"/>
              </a:lnSpc>
            </a:pPr>
            <a:r>
              <a:rPr lang="vi-VN" sz="2600" dirty="0">
                <a:latin typeface="Century Gothic"/>
              </a:rPr>
              <a:t>	Nếu hệ thống được cộng đồng chú ý và có độ chính xác cao, chúng ta có thể áp dụng nó vào những lĩnh vực khác trong Y khoa.</a:t>
            </a:r>
          </a:p>
          <a:p>
            <a:pPr>
              <a:lnSpc>
                <a:spcPct val="150000"/>
              </a:lnSpc>
            </a:pPr>
            <a:endParaRPr lang="en-US" dirty="0"/>
          </a:p>
        </p:txBody>
      </p:sp>
      <p:pic>
        <p:nvPicPr>
          <p:cNvPr id="5122" name="Picture 2" descr="Káº¿t quáº£ hÃ¬nh áº£nh cho education ic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80376" y="4149080"/>
            <a:ext cx="2708920" cy="27089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9472647"/>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1424" y="548680"/>
            <a:ext cx="10160000" cy="1108968"/>
          </a:xfrm>
        </p:spPr>
        <p:txBody>
          <a:bodyPr>
            <a:normAutofit/>
          </a:bodyPr>
          <a:lstStyle/>
          <a:p>
            <a:r>
              <a:rPr lang="en-US" sz="4400" dirty="0" smtClean="0">
                <a:latin typeface="Arial" panose="020B0604020202020204" pitchFamily="34" charset="0"/>
                <a:cs typeface="Arial" panose="020B0604020202020204" pitchFamily="34" charset="0"/>
              </a:rPr>
              <a:t>Ý nghĩa của đề tài</a:t>
            </a:r>
            <a:endParaRPr lang="en-US" sz="4400" dirty="0">
              <a:latin typeface="Arial" panose="020B0604020202020204" pitchFamily="34" charset="0"/>
              <a:cs typeface="Arial" panose="020B0604020202020204" pitchFamily="34" charset="0"/>
            </a:endParaRPr>
          </a:p>
        </p:txBody>
      </p:sp>
      <p:sp>
        <p:nvSpPr>
          <p:cNvPr id="3" name="TextBox 2"/>
          <p:cNvSpPr txBox="1"/>
          <p:nvPr/>
        </p:nvSpPr>
        <p:spPr>
          <a:xfrm>
            <a:off x="911424" y="1844824"/>
            <a:ext cx="10160000" cy="3970318"/>
          </a:xfrm>
          <a:prstGeom prst="rect">
            <a:avLst/>
          </a:prstGeom>
          <a:noFill/>
        </p:spPr>
        <p:txBody>
          <a:bodyPr wrap="square" rtlCol="0">
            <a:spAutoFit/>
          </a:bodyPr>
          <a:lstStyle/>
          <a:p>
            <a:pPr marL="342900" lvl="0" indent="-342900" algn="just">
              <a:lnSpc>
                <a:spcPct val="150000"/>
              </a:lnSpc>
              <a:buFont typeface="Arial" panose="020B0604020202020204" pitchFamily="34" charset="0"/>
              <a:buChar char="•"/>
            </a:pPr>
            <a:r>
              <a:rPr lang="en-US" dirty="0"/>
              <a:t>Áp dụng Machine Learning &amp; AI vào trong y khoa sẽ giúp rút ngắn thời gian khám và chuẩn bệnh của các bác sĩ. Điều này sẽ tiết kiệm công sức, thời gian và chi phí rất nhiều.</a:t>
            </a:r>
          </a:p>
          <a:p>
            <a:pPr marL="342900" lvl="0" indent="-342900" algn="just">
              <a:lnSpc>
                <a:spcPct val="150000"/>
              </a:lnSpc>
              <a:buFont typeface="Arial" panose="020B0604020202020204" pitchFamily="34" charset="0"/>
              <a:buChar char="•"/>
            </a:pPr>
            <a:r>
              <a:rPr lang="vi-VN" dirty="0">
                <a:latin typeface="Century Gothic"/>
              </a:rPr>
              <a:t>Hỗ trợ các bác sĩ từ các quốc gia có nên y khoa chưa phát triển từ đó giúp giảm thiểu rủi ro tử vong của bệnh nhân vì chẩn đoán không chính xác .</a:t>
            </a:r>
            <a:endParaRPr lang="en-US" dirty="0">
              <a:latin typeface="Century Gothic"/>
            </a:endParaRPr>
          </a:p>
          <a:p>
            <a:pPr marL="342900" lvl="0" indent="-342900" algn="just">
              <a:lnSpc>
                <a:spcPct val="150000"/>
              </a:lnSpc>
              <a:buFont typeface="Arial" panose="020B0604020202020204" pitchFamily="34" charset="0"/>
              <a:buChar char="•"/>
            </a:pPr>
            <a:r>
              <a:rPr lang="en-US" dirty="0"/>
              <a:t>Giảm thiểu sai sót trong quá trình chuẩn đoán bệnh.</a:t>
            </a:r>
          </a:p>
        </p:txBody>
      </p:sp>
    </p:spTree>
    <p:extLst>
      <p:ext uri="{BB962C8B-B14F-4D97-AF65-F5344CB8AC3E}">
        <p14:creationId xmlns:p14="http://schemas.microsoft.com/office/powerpoint/2010/main" val="1318555064"/>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371" name="Rectangle 27"/>
          <p:cNvSpPr>
            <a:spLocks noGrp="1" noChangeArrowheads="1"/>
          </p:cNvSpPr>
          <p:nvPr>
            <p:ph type="title"/>
          </p:nvPr>
        </p:nvSpPr>
        <p:spPr>
          <a:noFill/>
          <a:ln/>
        </p:spPr>
        <p:txBody>
          <a:bodyPr/>
          <a:lstStyle/>
          <a:p>
            <a:r>
              <a:rPr lang="en-US" dirty="0">
                <a:latin typeface="Arial" panose="020B0604020202020204" pitchFamily="34" charset="0"/>
                <a:cs typeface="Arial" panose="020B0604020202020204" pitchFamily="34" charset="0"/>
              </a:rPr>
              <a:t>Goal</a:t>
            </a:r>
            <a:endParaRPr lang="en-US" altLang="en-US" dirty="0">
              <a:solidFill>
                <a:srgbClr val="000000"/>
              </a:solidFill>
              <a:effectLst>
                <a:outerShdw blurRad="38100" dist="38100" dir="2700000" algn="tl">
                  <a:srgbClr val="C0C0C0"/>
                </a:outerShdw>
              </a:effectLst>
            </a:endParaRPr>
          </a:p>
        </p:txBody>
      </p:sp>
      <p:grpSp>
        <p:nvGrpSpPr>
          <p:cNvPr id="313403" name="Group 59"/>
          <p:cNvGrpSpPr>
            <a:grpSpLocks/>
          </p:cNvGrpSpPr>
          <p:nvPr/>
        </p:nvGrpSpPr>
        <p:grpSpPr bwMode="auto">
          <a:xfrm>
            <a:off x="3657600" y="1752600"/>
            <a:ext cx="4724400" cy="685800"/>
            <a:chOff x="1296" y="1824"/>
            <a:chExt cx="2976" cy="432"/>
          </a:xfrm>
        </p:grpSpPr>
        <p:sp>
          <p:nvSpPr>
            <p:cNvPr id="313404" name="AutoShape 60"/>
            <p:cNvSpPr>
              <a:spLocks noChangeArrowheads="1"/>
            </p:cNvSpPr>
            <p:nvPr/>
          </p:nvSpPr>
          <p:spPr bwMode="gray">
            <a:xfrm>
              <a:off x="1536" y="1899"/>
              <a:ext cx="2736" cy="288"/>
            </a:xfrm>
            <a:prstGeom prst="roundRect">
              <a:avLst>
                <a:gd name="adj" fmla="val 16667"/>
              </a:avLst>
            </a:prstGeom>
            <a:gradFill rotWithShape="1">
              <a:gsLst>
                <a:gs pos="0">
                  <a:srgbClr val="CCCC00">
                    <a:gamma/>
                    <a:tint val="21176"/>
                    <a:invGamma/>
                  </a:srgbClr>
                </a:gs>
                <a:gs pos="100000">
                  <a:srgbClr val="CCCC00"/>
                </a:gs>
              </a:gsLst>
              <a:lin ang="0" scaled="1"/>
            </a:gradFill>
            <a:ln w="12700" algn="ctr">
              <a:solidFill>
                <a:schemeClr val="tx1"/>
              </a:solidFill>
              <a:round/>
              <a:headEnd/>
              <a:tailEnd/>
            </a:ln>
            <a:effectLst>
              <a:outerShdw dist="99190" dir="2388334" algn="ctr" rotWithShape="0">
                <a:srgbClr val="333333">
                  <a:alpha val="50000"/>
                </a:srgbClr>
              </a:outerShdw>
            </a:effectLst>
          </p:spPr>
          <p:txBody>
            <a:bodyPr wrap="none" anchor="ctr"/>
            <a:lstStyle/>
            <a:p>
              <a:endParaRPr lang="en-US"/>
            </a:p>
          </p:txBody>
        </p:sp>
        <p:sp>
          <p:nvSpPr>
            <p:cNvPr id="313405" name="AutoShape 61"/>
            <p:cNvSpPr>
              <a:spLocks noChangeArrowheads="1"/>
            </p:cNvSpPr>
            <p:nvPr/>
          </p:nvSpPr>
          <p:spPr bwMode="gray">
            <a:xfrm>
              <a:off x="1296" y="1824"/>
              <a:ext cx="432" cy="432"/>
            </a:xfrm>
            <a:prstGeom prst="diamond">
              <a:avLst/>
            </a:prstGeom>
            <a:gradFill rotWithShape="1">
              <a:gsLst>
                <a:gs pos="0">
                  <a:srgbClr val="CCCC00">
                    <a:gamma/>
                    <a:shade val="46275"/>
                    <a:invGamma/>
                  </a:srgbClr>
                </a:gs>
                <a:gs pos="100000">
                  <a:srgbClr val="CCCC00"/>
                </a:gs>
              </a:gsLst>
              <a:lin ang="0" scaled="1"/>
            </a:gradFill>
            <a:ln w="25400" algn="ctr">
              <a:solidFill>
                <a:schemeClr val="tx1"/>
              </a:solidFill>
              <a:miter lim="800000"/>
              <a:headEnd/>
              <a:tailEnd/>
            </a:ln>
            <a:effectLst>
              <a:outerShdw dist="63500" dir="2212194" algn="ctr" rotWithShape="0">
                <a:srgbClr val="333333">
                  <a:alpha val="50000"/>
                </a:srgbClr>
              </a:outerShdw>
            </a:effectLst>
          </p:spPr>
          <p:txBody>
            <a:bodyPr wrap="none" anchor="ctr"/>
            <a:lstStyle/>
            <a:p>
              <a:endParaRPr lang="en-US"/>
            </a:p>
          </p:txBody>
        </p:sp>
        <p:sp>
          <p:nvSpPr>
            <p:cNvPr id="313406" name="Text Box 62"/>
            <p:cNvSpPr txBox="1">
              <a:spLocks noChangeArrowheads="1"/>
            </p:cNvSpPr>
            <p:nvPr/>
          </p:nvSpPr>
          <p:spPr bwMode="gray">
            <a:xfrm>
              <a:off x="1759" y="1899"/>
              <a:ext cx="2160"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b="1" dirty="0" smtClean="0"/>
                <a:t>Đáp ứng yêu cầu</a:t>
              </a:r>
              <a:endParaRPr lang="en-US" altLang="en-US" b="1" dirty="0"/>
            </a:p>
          </p:txBody>
        </p:sp>
        <p:sp>
          <p:nvSpPr>
            <p:cNvPr id="313407" name="Text Box 63"/>
            <p:cNvSpPr txBox="1">
              <a:spLocks noChangeArrowheads="1"/>
            </p:cNvSpPr>
            <p:nvPr/>
          </p:nvSpPr>
          <p:spPr bwMode="gray">
            <a:xfrm>
              <a:off x="1393" y="1886"/>
              <a:ext cx="22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p>
              <a:r>
                <a:rPr lang="en-US" altLang="en-US"/>
                <a:t>1</a:t>
              </a:r>
            </a:p>
          </p:txBody>
        </p:sp>
      </p:grpSp>
      <p:grpSp>
        <p:nvGrpSpPr>
          <p:cNvPr id="313408" name="Group 64"/>
          <p:cNvGrpSpPr>
            <a:grpSpLocks/>
          </p:cNvGrpSpPr>
          <p:nvPr/>
        </p:nvGrpSpPr>
        <p:grpSpPr bwMode="auto">
          <a:xfrm>
            <a:off x="3657600" y="2514600"/>
            <a:ext cx="4724400" cy="685800"/>
            <a:chOff x="1296" y="2304"/>
            <a:chExt cx="2976" cy="432"/>
          </a:xfrm>
        </p:grpSpPr>
        <p:sp>
          <p:nvSpPr>
            <p:cNvPr id="313409" name="AutoShape 65"/>
            <p:cNvSpPr>
              <a:spLocks noChangeArrowheads="1"/>
            </p:cNvSpPr>
            <p:nvPr/>
          </p:nvSpPr>
          <p:spPr bwMode="gray">
            <a:xfrm>
              <a:off x="1536" y="2379"/>
              <a:ext cx="2736" cy="288"/>
            </a:xfrm>
            <a:prstGeom prst="roundRect">
              <a:avLst>
                <a:gd name="adj" fmla="val 16667"/>
              </a:avLst>
            </a:prstGeom>
            <a:gradFill rotWithShape="1">
              <a:gsLst>
                <a:gs pos="0">
                  <a:srgbClr val="FF9933">
                    <a:gamma/>
                    <a:tint val="21176"/>
                    <a:invGamma/>
                  </a:srgbClr>
                </a:gs>
                <a:gs pos="100000">
                  <a:srgbClr val="FF9933"/>
                </a:gs>
              </a:gsLst>
              <a:lin ang="0" scaled="1"/>
            </a:gradFill>
            <a:ln w="12700" algn="ctr">
              <a:solidFill>
                <a:schemeClr val="tx1"/>
              </a:solidFill>
              <a:round/>
              <a:headEnd/>
              <a:tailEnd/>
            </a:ln>
            <a:effectLst>
              <a:outerShdw dist="99190" dir="2388334" algn="ctr" rotWithShape="0">
                <a:srgbClr val="333333">
                  <a:alpha val="50000"/>
                </a:srgbClr>
              </a:outerShdw>
            </a:effectLst>
          </p:spPr>
          <p:txBody>
            <a:bodyPr wrap="none" anchor="ctr"/>
            <a:lstStyle/>
            <a:p>
              <a:endParaRPr lang="en-US"/>
            </a:p>
          </p:txBody>
        </p:sp>
        <p:sp>
          <p:nvSpPr>
            <p:cNvPr id="313410" name="AutoShape 66"/>
            <p:cNvSpPr>
              <a:spLocks noChangeArrowheads="1"/>
            </p:cNvSpPr>
            <p:nvPr/>
          </p:nvSpPr>
          <p:spPr bwMode="gray">
            <a:xfrm>
              <a:off x="1296" y="2304"/>
              <a:ext cx="432" cy="432"/>
            </a:xfrm>
            <a:prstGeom prst="diamond">
              <a:avLst/>
            </a:prstGeom>
            <a:gradFill rotWithShape="1">
              <a:gsLst>
                <a:gs pos="0">
                  <a:srgbClr val="FF9933">
                    <a:gamma/>
                    <a:shade val="46275"/>
                    <a:invGamma/>
                  </a:srgbClr>
                </a:gs>
                <a:gs pos="100000">
                  <a:srgbClr val="FF9933"/>
                </a:gs>
              </a:gsLst>
              <a:lin ang="0" scaled="1"/>
            </a:gradFill>
            <a:ln w="25400" algn="ctr">
              <a:solidFill>
                <a:schemeClr val="tx1"/>
              </a:solidFill>
              <a:miter lim="800000"/>
              <a:headEnd/>
              <a:tailEnd/>
            </a:ln>
            <a:effectLst>
              <a:outerShdw dist="63500" dir="2212194" algn="ctr" rotWithShape="0">
                <a:srgbClr val="333333">
                  <a:alpha val="50000"/>
                </a:srgbClr>
              </a:outerShdw>
            </a:effectLst>
          </p:spPr>
          <p:txBody>
            <a:bodyPr wrap="none" anchor="ctr"/>
            <a:lstStyle/>
            <a:p>
              <a:endParaRPr lang="en-US"/>
            </a:p>
          </p:txBody>
        </p:sp>
        <p:sp>
          <p:nvSpPr>
            <p:cNvPr id="313411" name="Text Box 67"/>
            <p:cNvSpPr txBox="1">
              <a:spLocks noChangeArrowheads="1"/>
            </p:cNvSpPr>
            <p:nvPr/>
          </p:nvSpPr>
          <p:spPr bwMode="gray">
            <a:xfrm>
              <a:off x="1759" y="2396"/>
              <a:ext cx="2160"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b="1" dirty="0" smtClean="0"/>
                <a:t>Học hỏi kiến thức</a:t>
              </a:r>
              <a:endParaRPr lang="en-US" altLang="en-US" b="1" dirty="0"/>
            </a:p>
          </p:txBody>
        </p:sp>
        <p:sp>
          <p:nvSpPr>
            <p:cNvPr id="313412" name="Text Box 68"/>
            <p:cNvSpPr txBox="1">
              <a:spLocks noChangeArrowheads="1"/>
            </p:cNvSpPr>
            <p:nvPr/>
          </p:nvSpPr>
          <p:spPr bwMode="gray">
            <a:xfrm>
              <a:off x="1393" y="2366"/>
              <a:ext cx="22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p>
              <a:r>
                <a:rPr lang="en-US" altLang="en-US"/>
                <a:t>2</a:t>
              </a:r>
            </a:p>
          </p:txBody>
        </p:sp>
      </p:grpSp>
      <p:grpSp>
        <p:nvGrpSpPr>
          <p:cNvPr id="313413" name="Group 69"/>
          <p:cNvGrpSpPr>
            <a:grpSpLocks/>
          </p:cNvGrpSpPr>
          <p:nvPr/>
        </p:nvGrpSpPr>
        <p:grpSpPr bwMode="auto">
          <a:xfrm>
            <a:off x="3657600" y="3276600"/>
            <a:ext cx="4724400" cy="685800"/>
            <a:chOff x="1296" y="2832"/>
            <a:chExt cx="2976" cy="432"/>
          </a:xfrm>
        </p:grpSpPr>
        <p:sp>
          <p:nvSpPr>
            <p:cNvPr id="313414" name="AutoShape 70"/>
            <p:cNvSpPr>
              <a:spLocks noChangeArrowheads="1"/>
            </p:cNvSpPr>
            <p:nvPr/>
          </p:nvSpPr>
          <p:spPr bwMode="gray">
            <a:xfrm>
              <a:off x="1536" y="2907"/>
              <a:ext cx="2736" cy="288"/>
            </a:xfrm>
            <a:prstGeom prst="roundRect">
              <a:avLst>
                <a:gd name="adj" fmla="val 16667"/>
              </a:avLst>
            </a:prstGeom>
            <a:gradFill rotWithShape="1">
              <a:gsLst>
                <a:gs pos="0">
                  <a:srgbClr val="70C4DE">
                    <a:gamma/>
                    <a:tint val="21176"/>
                    <a:invGamma/>
                  </a:srgbClr>
                </a:gs>
                <a:gs pos="100000">
                  <a:srgbClr val="70C4DE"/>
                </a:gs>
              </a:gsLst>
              <a:lin ang="0" scaled="1"/>
            </a:gradFill>
            <a:ln w="12700" algn="ctr">
              <a:solidFill>
                <a:schemeClr val="tx1"/>
              </a:solidFill>
              <a:round/>
              <a:headEnd/>
              <a:tailEnd/>
            </a:ln>
            <a:effectLst>
              <a:outerShdw dist="99190" dir="2388334" algn="ctr" rotWithShape="0">
                <a:srgbClr val="333333">
                  <a:alpha val="50000"/>
                </a:srgbClr>
              </a:outerShdw>
            </a:effectLst>
          </p:spPr>
          <p:txBody>
            <a:bodyPr wrap="none" anchor="ctr"/>
            <a:lstStyle/>
            <a:p>
              <a:endParaRPr lang="en-US"/>
            </a:p>
          </p:txBody>
        </p:sp>
        <p:sp>
          <p:nvSpPr>
            <p:cNvPr id="313415" name="AutoShape 71"/>
            <p:cNvSpPr>
              <a:spLocks noChangeArrowheads="1"/>
            </p:cNvSpPr>
            <p:nvPr/>
          </p:nvSpPr>
          <p:spPr bwMode="gray">
            <a:xfrm>
              <a:off x="1296" y="2832"/>
              <a:ext cx="432" cy="432"/>
            </a:xfrm>
            <a:prstGeom prst="diamond">
              <a:avLst/>
            </a:prstGeom>
            <a:gradFill rotWithShape="1">
              <a:gsLst>
                <a:gs pos="0">
                  <a:srgbClr val="70C4DE">
                    <a:gamma/>
                    <a:shade val="46275"/>
                    <a:invGamma/>
                  </a:srgbClr>
                </a:gs>
                <a:gs pos="100000">
                  <a:srgbClr val="70C4DE"/>
                </a:gs>
              </a:gsLst>
              <a:lin ang="0" scaled="1"/>
            </a:gradFill>
            <a:ln w="25400" algn="ctr">
              <a:solidFill>
                <a:schemeClr val="tx1"/>
              </a:solidFill>
              <a:miter lim="800000"/>
              <a:headEnd/>
              <a:tailEnd/>
            </a:ln>
            <a:effectLst>
              <a:outerShdw dist="63500" dir="2212194" algn="ctr" rotWithShape="0">
                <a:srgbClr val="333333">
                  <a:alpha val="50000"/>
                </a:srgbClr>
              </a:outerShdw>
            </a:effectLst>
          </p:spPr>
          <p:txBody>
            <a:bodyPr wrap="none" anchor="ctr"/>
            <a:lstStyle/>
            <a:p>
              <a:endParaRPr lang="en-US"/>
            </a:p>
          </p:txBody>
        </p:sp>
        <p:sp>
          <p:nvSpPr>
            <p:cNvPr id="313416" name="Text Box 72"/>
            <p:cNvSpPr txBox="1">
              <a:spLocks noChangeArrowheads="1"/>
            </p:cNvSpPr>
            <p:nvPr/>
          </p:nvSpPr>
          <p:spPr bwMode="gray">
            <a:xfrm>
              <a:off x="1759" y="2917"/>
              <a:ext cx="2160"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b="1" dirty="0"/>
                <a:t>Độ chính xác cao</a:t>
              </a:r>
            </a:p>
          </p:txBody>
        </p:sp>
        <p:sp>
          <p:nvSpPr>
            <p:cNvPr id="313417" name="Text Box 73"/>
            <p:cNvSpPr txBox="1">
              <a:spLocks noChangeArrowheads="1"/>
            </p:cNvSpPr>
            <p:nvPr/>
          </p:nvSpPr>
          <p:spPr bwMode="gray">
            <a:xfrm>
              <a:off x="1393" y="2894"/>
              <a:ext cx="22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p>
              <a:r>
                <a:rPr lang="en-US" altLang="en-US"/>
                <a:t>3</a:t>
              </a:r>
            </a:p>
          </p:txBody>
        </p:sp>
      </p:grpSp>
      <p:grpSp>
        <p:nvGrpSpPr>
          <p:cNvPr id="313418" name="Group 74"/>
          <p:cNvGrpSpPr>
            <a:grpSpLocks/>
          </p:cNvGrpSpPr>
          <p:nvPr/>
        </p:nvGrpSpPr>
        <p:grpSpPr bwMode="auto">
          <a:xfrm>
            <a:off x="3657600" y="4038600"/>
            <a:ext cx="4724400" cy="685800"/>
            <a:chOff x="1296" y="3360"/>
            <a:chExt cx="2976" cy="432"/>
          </a:xfrm>
        </p:grpSpPr>
        <p:sp>
          <p:nvSpPr>
            <p:cNvPr id="313419" name="AutoShape 75"/>
            <p:cNvSpPr>
              <a:spLocks noChangeArrowheads="1"/>
            </p:cNvSpPr>
            <p:nvPr/>
          </p:nvSpPr>
          <p:spPr bwMode="gray">
            <a:xfrm>
              <a:off x="1536" y="3435"/>
              <a:ext cx="2736" cy="288"/>
            </a:xfrm>
            <a:prstGeom prst="roundRect">
              <a:avLst>
                <a:gd name="adj" fmla="val 16667"/>
              </a:avLst>
            </a:prstGeom>
            <a:gradFill rotWithShape="1">
              <a:gsLst>
                <a:gs pos="0">
                  <a:srgbClr val="6666FF">
                    <a:gamma/>
                    <a:tint val="21176"/>
                    <a:invGamma/>
                  </a:srgbClr>
                </a:gs>
                <a:gs pos="100000">
                  <a:srgbClr val="6666FF"/>
                </a:gs>
              </a:gsLst>
              <a:lin ang="0" scaled="1"/>
            </a:gradFill>
            <a:ln w="12700" algn="ctr">
              <a:solidFill>
                <a:schemeClr val="tx1"/>
              </a:solidFill>
              <a:round/>
              <a:headEnd/>
              <a:tailEnd/>
            </a:ln>
            <a:effectLst>
              <a:outerShdw dist="99190" dir="2388334" algn="ctr" rotWithShape="0">
                <a:srgbClr val="333333">
                  <a:alpha val="50000"/>
                </a:srgbClr>
              </a:outerShdw>
            </a:effectLst>
          </p:spPr>
          <p:txBody>
            <a:bodyPr wrap="none" anchor="ctr"/>
            <a:lstStyle/>
            <a:p>
              <a:endParaRPr lang="en-US"/>
            </a:p>
          </p:txBody>
        </p:sp>
        <p:sp>
          <p:nvSpPr>
            <p:cNvPr id="313420" name="AutoShape 76"/>
            <p:cNvSpPr>
              <a:spLocks noChangeArrowheads="1"/>
            </p:cNvSpPr>
            <p:nvPr/>
          </p:nvSpPr>
          <p:spPr bwMode="gray">
            <a:xfrm>
              <a:off x="1296" y="3360"/>
              <a:ext cx="432" cy="432"/>
            </a:xfrm>
            <a:prstGeom prst="diamond">
              <a:avLst/>
            </a:prstGeom>
            <a:gradFill rotWithShape="1">
              <a:gsLst>
                <a:gs pos="0">
                  <a:srgbClr val="6666FF">
                    <a:gamma/>
                    <a:shade val="46275"/>
                    <a:invGamma/>
                  </a:srgbClr>
                </a:gs>
                <a:gs pos="100000">
                  <a:srgbClr val="6666FF"/>
                </a:gs>
              </a:gsLst>
              <a:lin ang="0" scaled="1"/>
            </a:gradFill>
            <a:ln w="25400" algn="ctr">
              <a:solidFill>
                <a:schemeClr val="tx1"/>
              </a:solidFill>
              <a:miter lim="800000"/>
              <a:headEnd/>
              <a:tailEnd/>
            </a:ln>
            <a:effectLst>
              <a:outerShdw dist="63500" dir="2212194" algn="ctr" rotWithShape="0">
                <a:srgbClr val="333333">
                  <a:alpha val="50000"/>
                </a:srgbClr>
              </a:outerShdw>
            </a:effectLst>
          </p:spPr>
          <p:txBody>
            <a:bodyPr wrap="none" anchor="ctr"/>
            <a:lstStyle/>
            <a:p>
              <a:endParaRPr lang="en-US"/>
            </a:p>
          </p:txBody>
        </p:sp>
        <p:sp>
          <p:nvSpPr>
            <p:cNvPr id="313421" name="Text Box 77"/>
            <p:cNvSpPr txBox="1">
              <a:spLocks noChangeArrowheads="1"/>
            </p:cNvSpPr>
            <p:nvPr/>
          </p:nvSpPr>
          <p:spPr bwMode="gray">
            <a:xfrm>
              <a:off x="1759" y="3455"/>
              <a:ext cx="2388"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b="1" dirty="0" smtClean="0"/>
                <a:t>Áp dụng trong tương lai</a:t>
              </a:r>
              <a:endParaRPr lang="en-US" altLang="en-US" b="1" dirty="0"/>
            </a:p>
          </p:txBody>
        </p:sp>
        <p:sp>
          <p:nvSpPr>
            <p:cNvPr id="313422" name="Text Box 78"/>
            <p:cNvSpPr txBox="1">
              <a:spLocks noChangeArrowheads="1"/>
            </p:cNvSpPr>
            <p:nvPr/>
          </p:nvSpPr>
          <p:spPr bwMode="gray">
            <a:xfrm>
              <a:off x="1393" y="3422"/>
              <a:ext cx="22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p>
              <a:r>
                <a:rPr lang="en-US" altLang="en-US"/>
                <a:t>4</a:t>
              </a:r>
            </a:p>
          </p:txBody>
        </p:sp>
      </p:grpSp>
    </p:spTree>
    <p:extLst>
      <p:ext uri="{BB962C8B-B14F-4D97-AF65-F5344CB8AC3E}">
        <p14:creationId xmlns:p14="http://schemas.microsoft.com/office/powerpoint/2010/main" val="3249522377"/>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1.6"/>
</p:tagLst>
</file>

<file path=ppt/theme/theme1.xml><?xml version="1.0" encoding="utf-8"?>
<a:theme xmlns:a="http://schemas.openxmlformats.org/drawingml/2006/main" name="Books 16x9">
  <a:themeElements>
    <a:clrScheme name="Books_16x9">
      <a:dk1>
        <a:srgbClr val="374C81"/>
      </a:dk1>
      <a:lt1>
        <a:srgbClr val="FFFFFF"/>
      </a:lt1>
      <a:dk2>
        <a:srgbClr val="000000"/>
      </a:dk2>
      <a:lt2>
        <a:srgbClr val="EDE5DF"/>
      </a:lt2>
      <a:accent1>
        <a:srgbClr val="414E77"/>
      </a:accent1>
      <a:accent2>
        <a:srgbClr val="70AAC4"/>
      </a:accent2>
      <a:accent3>
        <a:srgbClr val="8B6A94"/>
      </a:accent3>
      <a:accent4>
        <a:srgbClr val="61A796"/>
      </a:accent4>
      <a:accent5>
        <a:srgbClr val="4E5798"/>
      </a:accent5>
      <a:accent6>
        <a:srgbClr val="7E5C5C"/>
      </a:accent6>
      <a:hlink>
        <a:srgbClr val="0070C0"/>
      </a:hlink>
      <a:folHlink>
        <a:srgbClr val="7030A0"/>
      </a:folHlink>
    </a:clrScheme>
    <a:fontScheme name="Century Gothic">
      <a:maj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80000" r="-50000" b="180000"/>
          </a:path>
        </a:gradFill>
        <a:gradFill rotWithShape="1">
          <a:gsLst>
            <a:gs pos="0">
              <a:schemeClr val="phClr">
                <a:tint val="80000"/>
                <a:satMod val="300000"/>
              </a:schemeClr>
            </a:gs>
            <a:gs pos="100000">
              <a:schemeClr val="phClr">
                <a:shade val="30000"/>
                <a:satMod val="200000"/>
              </a:schemeClr>
            </a:gs>
          </a:gsLst>
          <a:path path="circle">
            <a:fillToRect l="30000" t="30000" r="70000" b="100000"/>
          </a:path>
        </a:gradFill>
      </a:bgFillStyleLst>
    </a:fmtScheme>
  </a:themeElements>
  <a:objectDefaults/>
  <a:extraClrSchemeLst/>
  <a:extLst>
    <a:ext uri="{05A4C25C-085E-4340-85A3-A5531E510DB2}">
      <thm15:themeFamily xmlns:thm15="http://schemas.microsoft.com/office/thememl/2012/main" name="TF02787940.potx" id="{F769AD3B-90E4-4F81-9CF2-8BD9F607FEC3}" vid="{18F656D2-BE2F-4155-8430-D393897A45F9}"/>
    </a:ext>
  </a:extLst>
</a:theme>
</file>

<file path=ppt/theme/theme2.xml><?xml version="1.0" encoding="utf-8"?>
<a:theme xmlns:a="http://schemas.openxmlformats.org/drawingml/2006/main" name="Office Theme">
  <a:themeElements>
    <a:clrScheme name="Books16x9">
      <a:dk1>
        <a:srgbClr val="374C81"/>
      </a:dk1>
      <a:lt1>
        <a:srgbClr val="FFFFFF"/>
      </a:lt1>
      <a:dk2>
        <a:srgbClr val="000000"/>
      </a:dk2>
      <a:lt2>
        <a:srgbClr val="EDE5DF"/>
      </a:lt2>
      <a:accent1>
        <a:srgbClr val="414E77"/>
      </a:accent1>
      <a:accent2>
        <a:srgbClr val="70AAC4"/>
      </a:accent2>
      <a:accent3>
        <a:srgbClr val="8B6A94"/>
      </a:accent3>
      <a:accent4>
        <a:srgbClr val="61A796"/>
      </a:accent4>
      <a:accent5>
        <a:srgbClr val="4E5798"/>
      </a:accent5>
      <a:accent6>
        <a:srgbClr val="7E5C5C"/>
      </a:accent6>
      <a:hlink>
        <a:srgbClr val="0070C0"/>
      </a:hlink>
      <a:folHlink>
        <a:srgbClr val="7030A0"/>
      </a:folHlink>
    </a:clrScheme>
    <a:fontScheme name="Century Gothic">
      <a:maj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80000" r="-50000" b="180000"/>
          </a:path>
        </a:gradFill>
        <a:gradFill rotWithShape="1">
          <a:gsLst>
            <a:gs pos="0">
              <a:schemeClr val="phClr">
                <a:tint val="80000"/>
                <a:satMod val="300000"/>
              </a:schemeClr>
            </a:gs>
            <a:gs pos="100000">
              <a:schemeClr val="phClr">
                <a:shade val="30000"/>
                <a:satMod val="200000"/>
              </a:schemeClr>
            </a:gs>
          </a:gsLst>
          <a:path path="circle">
            <a:fillToRect l="30000" t="30000" r="70000" b="100000"/>
          </a:path>
        </a:gradFill>
      </a:bgFillStyleLst>
    </a:fmtScheme>
  </a:themeElements>
  <a:objectDefaults/>
  <a:extraClrSchemeLst/>
</a:theme>
</file>

<file path=ppt/theme/theme3.xml><?xml version="1.0" encoding="utf-8"?>
<a:theme xmlns:a="http://schemas.openxmlformats.org/drawingml/2006/main" name="Office Theme">
  <a:themeElements>
    <a:clrScheme name="Books16x9">
      <a:dk1>
        <a:srgbClr val="374C81"/>
      </a:dk1>
      <a:lt1>
        <a:srgbClr val="FFFFFF"/>
      </a:lt1>
      <a:dk2>
        <a:srgbClr val="000000"/>
      </a:dk2>
      <a:lt2>
        <a:srgbClr val="EDE5DF"/>
      </a:lt2>
      <a:accent1>
        <a:srgbClr val="414E77"/>
      </a:accent1>
      <a:accent2>
        <a:srgbClr val="70AAC4"/>
      </a:accent2>
      <a:accent3>
        <a:srgbClr val="8B6A94"/>
      </a:accent3>
      <a:accent4>
        <a:srgbClr val="61A796"/>
      </a:accent4>
      <a:accent5>
        <a:srgbClr val="4E5798"/>
      </a:accent5>
      <a:accent6>
        <a:srgbClr val="7E5C5C"/>
      </a:accent6>
      <a:hlink>
        <a:srgbClr val="0070C0"/>
      </a:hlink>
      <a:folHlink>
        <a:srgbClr val="7030A0"/>
      </a:folHlink>
    </a:clrScheme>
    <a:fontScheme name="Century Gothic">
      <a:maj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80000" r="-50000" b="180000"/>
          </a:path>
        </a:gradFill>
        <a:gradFill rotWithShape="1">
          <a:gsLst>
            <a:gs pos="0">
              <a:schemeClr val="phClr">
                <a:tint val="80000"/>
                <a:satMod val="300000"/>
              </a:schemeClr>
            </a:gs>
            <a:gs pos="100000">
              <a:schemeClr val="phClr">
                <a:shade val="30000"/>
                <a:satMod val="200000"/>
              </a:schemeClr>
            </a:gs>
          </a:gsLst>
          <a:path path="circle">
            <a:fillToRect l="30000" t="30000" r="70000" b="10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ocPublishedLinkedAssetsLookup xmlns="4873beb7-5857-4685-be1f-d57550cc96cc" xsi:nil="true"/>
    <ApprovalStatus xmlns="4873beb7-5857-4685-be1f-d57550cc96cc">InProgress</ApprovalStatus>
    <MarketSpecific xmlns="4873beb7-5857-4685-be1f-d57550cc96cc">false</MarketSpecific>
    <LocComments xmlns="4873beb7-5857-4685-be1f-d57550cc96cc" xsi:nil="true"/>
    <LocLastLocAttemptVersionTypeLookup xmlns="4873beb7-5857-4685-be1f-d57550cc96cc" xsi:nil="true"/>
    <DirectSourceMarket xmlns="4873beb7-5857-4685-be1f-d57550cc96cc" xsi:nil="true"/>
    <ThumbnailAssetId xmlns="4873beb7-5857-4685-be1f-d57550cc96cc" xsi:nil="true"/>
    <PrimaryImageGen xmlns="4873beb7-5857-4685-be1f-d57550cc96cc">false</PrimaryImageGen>
    <LocNewPublishedVersionLookup xmlns="4873beb7-5857-4685-be1f-d57550cc96cc" xsi:nil="true"/>
    <LegacyData xmlns="4873beb7-5857-4685-be1f-d57550cc96cc" xsi:nil="true"/>
    <LocRecommendedHandoff xmlns="4873beb7-5857-4685-be1f-d57550cc96cc" xsi:nil="true"/>
    <BusinessGroup xmlns="4873beb7-5857-4685-be1f-d57550cc96cc" xsi:nil="true"/>
    <BlockPublish xmlns="4873beb7-5857-4685-be1f-d57550cc96cc">false</BlockPublish>
    <TPFriendlyName xmlns="4873beb7-5857-4685-be1f-d57550cc96cc" xsi:nil="true"/>
    <LocOverallPublishStatusLookup xmlns="4873beb7-5857-4685-be1f-d57550cc96cc" xsi:nil="true"/>
    <NumericId xmlns="4873beb7-5857-4685-be1f-d57550cc96cc" xsi:nil="true"/>
    <APEditor xmlns="4873beb7-5857-4685-be1f-d57550cc96cc">
      <UserInfo>
        <DisplayName/>
        <AccountId xsi:nil="true"/>
        <AccountType/>
      </UserInfo>
    </APEditor>
    <SourceTitle xmlns="4873beb7-5857-4685-be1f-d57550cc96cc" xsi:nil="true"/>
    <OpenTemplate xmlns="4873beb7-5857-4685-be1f-d57550cc96cc">true</OpenTemplate>
    <LocOverallLocStatusLookup xmlns="4873beb7-5857-4685-be1f-d57550cc96cc" xsi:nil="true"/>
    <UALocComments xmlns="4873beb7-5857-4685-be1f-d57550cc96cc" xsi:nil="true"/>
    <ParentAssetId xmlns="4873beb7-5857-4685-be1f-d57550cc96cc" xsi:nil="true"/>
    <IntlLangReviewDate xmlns="4873beb7-5857-4685-be1f-d57550cc96cc" xsi:nil="true"/>
    <FeatureTagsTaxHTField0 xmlns="4873beb7-5857-4685-be1f-d57550cc96cc">
      <Terms xmlns="http://schemas.microsoft.com/office/infopath/2007/PartnerControls"/>
    </FeatureTagsTaxHTField0>
    <PublishStatusLookup xmlns="4873beb7-5857-4685-be1f-d57550cc96cc">
      <Value>1345039</Value>
    </PublishStatusLookup>
    <Providers xmlns="4873beb7-5857-4685-be1f-d57550cc96cc" xsi:nil="true"/>
    <MachineTranslated xmlns="4873beb7-5857-4685-be1f-d57550cc96cc">false</MachineTranslated>
    <OriginalSourceMarket xmlns="4873beb7-5857-4685-be1f-d57550cc96cc" xsi:nil="true"/>
    <APDescription xmlns="4873beb7-5857-4685-be1f-d57550cc96cc">The bookstacks present on most slides  make this a good choice for students, teachers, reading enthusiasts, and others in education. This presentation template contains multiple slide layouts in widescreen format (16x9) and includes a sample table and chart that you can easily  modify.</APDescription>
    <ClipArtFilename xmlns="4873beb7-5857-4685-be1f-d57550cc96cc" xsi:nil="true"/>
    <ContentItem xmlns="4873beb7-5857-4685-be1f-d57550cc96cc" xsi:nil="true"/>
    <TPInstallLocation xmlns="4873beb7-5857-4685-be1f-d57550cc96cc" xsi:nil="true"/>
    <PublishTargets xmlns="4873beb7-5857-4685-be1f-d57550cc96cc">OfficeOnlineVNext</PublishTargets>
    <TimesCloned xmlns="4873beb7-5857-4685-be1f-d57550cc96cc" xsi:nil="true"/>
    <AssetStart xmlns="4873beb7-5857-4685-be1f-d57550cc96cc">2011-11-26T00:00:00+00:00</AssetStart>
    <Provider xmlns="4873beb7-5857-4685-be1f-d57550cc96cc" xsi:nil="true"/>
    <AcquiredFrom xmlns="4873beb7-5857-4685-be1f-d57550cc96cc">Internal MS</AcquiredFrom>
    <FriendlyTitle xmlns="4873beb7-5857-4685-be1f-d57550cc96cc" xsi:nil="true"/>
    <LastHandOff xmlns="4873beb7-5857-4685-be1f-d57550cc96cc" xsi:nil="true"/>
    <TPClientViewer xmlns="4873beb7-5857-4685-be1f-d57550cc96cc" xsi:nil="true"/>
    <TemplateStatus xmlns="4873beb7-5857-4685-be1f-d57550cc96cc">Complete</TemplateStatus>
    <Downloads xmlns="4873beb7-5857-4685-be1f-d57550cc96cc">0</Downloads>
    <OOCacheId xmlns="4873beb7-5857-4685-be1f-d57550cc96cc" xsi:nil="true"/>
    <IsDeleted xmlns="4873beb7-5857-4685-be1f-d57550cc96cc">false</IsDeleted>
    <LocPublishedDependentAssetsLookup xmlns="4873beb7-5857-4685-be1f-d57550cc96cc" xsi:nil="true"/>
    <AssetExpire xmlns="4873beb7-5857-4685-be1f-d57550cc96cc">2029-05-12T07:00:00+00:00</AssetExpire>
    <DSATActionTaken xmlns="4873beb7-5857-4685-be1f-d57550cc96cc" xsi:nil="true"/>
    <CSXSubmissionMarket xmlns="4873beb7-5857-4685-be1f-d57550cc96cc" xsi:nil="true"/>
    <TPExecutable xmlns="4873beb7-5857-4685-be1f-d57550cc96cc" xsi:nil="true"/>
    <EditorialTags xmlns="4873beb7-5857-4685-be1f-d57550cc96cc" xsi:nil="true"/>
    <SubmitterId xmlns="4873beb7-5857-4685-be1f-d57550cc96cc" xsi:nil="true"/>
    <ApprovalLog xmlns="4873beb7-5857-4685-be1f-d57550cc96cc" xsi:nil="true"/>
    <AssetType xmlns="4873beb7-5857-4685-be1f-d57550cc96cc">TP</AssetType>
    <BugNumber xmlns="4873beb7-5857-4685-be1f-d57550cc96cc" xsi:nil="true"/>
    <CSXSubmissionDate xmlns="4873beb7-5857-4685-be1f-d57550cc96cc" xsi:nil="true"/>
    <CSXUpdate xmlns="4873beb7-5857-4685-be1f-d57550cc96cc">false</CSXUpdate>
    <Milestone xmlns="4873beb7-5857-4685-be1f-d57550cc96cc" xsi:nil="true"/>
    <RecommendationsModifier xmlns="4873beb7-5857-4685-be1f-d57550cc96cc" xsi:nil="true"/>
    <OriginAsset xmlns="4873beb7-5857-4685-be1f-d57550cc96cc" xsi:nil="true"/>
    <TPComponent xmlns="4873beb7-5857-4685-be1f-d57550cc96cc" xsi:nil="true"/>
    <AssetId xmlns="4873beb7-5857-4685-be1f-d57550cc96cc">TP102787939</AssetId>
    <IntlLocPriority xmlns="4873beb7-5857-4685-be1f-d57550cc96cc" xsi:nil="true"/>
    <PolicheckWords xmlns="4873beb7-5857-4685-be1f-d57550cc96cc" xsi:nil="true"/>
    <TPLaunchHelpLink xmlns="4873beb7-5857-4685-be1f-d57550cc96cc" xsi:nil="true"/>
    <TPApplication xmlns="4873beb7-5857-4685-be1f-d57550cc96cc" xsi:nil="true"/>
    <CrawlForDependencies xmlns="4873beb7-5857-4685-be1f-d57550cc96cc">false</CrawlForDependencies>
    <HandoffToMSDN xmlns="4873beb7-5857-4685-be1f-d57550cc96cc" xsi:nil="true"/>
    <PlannedPubDate xmlns="4873beb7-5857-4685-be1f-d57550cc96cc" xsi:nil="true"/>
    <IntlLangReviewer xmlns="4873beb7-5857-4685-be1f-d57550cc96cc" xsi:nil="true"/>
    <TrustLevel xmlns="4873beb7-5857-4685-be1f-d57550cc96cc">1 Microsoft Managed Content</TrustLevel>
    <LocLastLocAttemptVersionLookup xmlns="4873beb7-5857-4685-be1f-d57550cc96cc">694216</LocLastLocAttemptVersionLookup>
    <LocProcessedForHandoffsLookup xmlns="4873beb7-5857-4685-be1f-d57550cc96cc" xsi:nil="true"/>
    <IsSearchable xmlns="4873beb7-5857-4685-be1f-d57550cc96cc">true</IsSearchable>
    <TemplateTemplateType xmlns="4873beb7-5857-4685-be1f-d57550cc96cc">PowerPoint Presentation Template</TemplateTemplateType>
    <CampaignTagsTaxHTField0 xmlns="4873beb7-5857-4685-be1f-d57550cc96cc">
      <Terms xmlns="http://schemas.microsoft.com/office/infopath/2007/PartnerControls"/>
    </CampaignTagsTaxHTField0>
    <TPNamespace xmlns="4873beb7-5857-4685-be1f-d57550cc96cc" xsi:nil="true"/>
    <LocOverallPreviewStatusLookup xmlns="4873beb7-5857-4685-be1f-d57550cc96cc" xsi:nil="true"/>
    <TaxCatchAll xmlns="4873beb7-5857-4685-be1f-d57550cc96cc"/>
    <Markets xmlns="4873beb7-5857-4685-be1f-d57550cc96cc"/>
    <UAProjectedTotalWords xmlns="4873beb7-5857-4685-be1f-d57550cc96cc" xsi:nil="true"/>
    <IntlLangReview xmlns="4873beb7-5857-4685-be1f-d57550cc96cc" xsi:nil="true"/>
    <OutputCachingOn xmlns="4873beb7-5857-4685-be1f-d57550cc96cc">false</OutputCachingOn>
    <AverageRating xmlns="4873beb7-5857-4685-be1f-d57550cc96cc" xsi:nil="true"/>
    <APAuthor xmlns="4873beb7-5857-4685-be1f-d57550cc96cc">
      <UserInfo>
        <DisplayName>REDMOND\kristaa</DisplayName>
        <AccountId>136</AccountId>
        <AccountType/>
      </UserInfo>
    </APAuthor>
    <LocManualTestRequired xmlns="4873beb7-5857-4685-be1f-d57550cc96cc">false</LocManualTestRequired>
    <TPCommandLine xmlns="4873beb7-5857-4685-be1f-d57550cc96cc" xsi:nil="true"/>
    <TPAppVersion xmlns="4873beb7-5857-4685-be1f-d57550cc96cc" xsi:nil="true"/>
    <EditorialStatus xmlns="4873beb7-5857-4685-be1f-d57550cc96cc">Complete</EditorialStatus>
    <LastModifiedDateTime xmlns="4873beb7-5857-4685-be1f-d57550cc96cc" xsi:nil="true"/>
    <ScenarioTagsTaxHTField0 xmlns="4873beb7-5857-4685-be1f-d57550cc96cc">
      <Terms xmlns="http://schemas.microsoft.com/office/infopath/2007/PartnerControls"/>
    </ScenarioTagsTaxHTField0>
    <LocProcessedForMarketsLookup xmlns="4873beb7-5857-4685-be1f-d57550cc96cc" xsi:nil="true"/>
    <TPLaunchHelpLinkType xmlns="4873beb7-5857-4685-be1f-d57550cc96cc">Template</TPLaunchHelpLinkType>
    <OriginalRelease xmlns="4873beb7-5857-4685-be1f-d57550cc96cc">15</OriginalRelease>
    <LocalizationTagsTaxHTField0 xmlns="4873beb7-5857-4685-be1f-d57550cc96cc">
      <Terms xmlns="http://schemas.microsoft.com/office/infopath/2007/PartnerControls"/>
    </LocalizationTagsTaxHTField0>
    <UACurrentWords xmlns="4873beb7-5857-4685-be1f-d57550cc96cc" xsi:nil="true"/>
    <ArtSampleDocs xmlns="4873beb7-5857-4685-be1f-d57550cc96cc" xsi:nil="true"/>
    <UALocRecommendation xmlns="4873beb7-5857-4685-be1f-d57550cc96cc">Localize</UALocRecommendation>
    <Manager xmlns="4873beb7-5857-4685-be1f-d57550cc96cc" xsi:nil="true"/>
    <LocOverallHandbackStatusLookup xmlns="4873beb7-5857-4685-be1f-d57550cc96cc" xsi:nil="true"/>
    <ShowIn xmlns="4873beb7-5857-4685-be1f-d57550cc96cc">Show everywhere</ShowIn>
    <UANotes xmlns="4873beb7-5857-4685-be1f-d57550cc96cc" xsi:nil="true"/>
    <InternalTagsTaxHTField0 xmlns="4873beb7-5857-4685-be1f-d57550cc96cc">
      <Terms xmlns="http://schemas.microsoft.com/office/infopath/2007/PartnerControls"/>
    </InternalTagsTaxHTField0>
    <CSXHash xmlns="4873beb7-5857-4685-be1f-d57550cc96cc" xsi:nil="true"/>
    <VoteCount xmlns="4873beb7-5857-4685-be1f-d57550cc96cc" xsi:nil="true"/>
    <LocMarketGroupTiers2 xmlns="4873beb7-5857-4685-be1f-d57550cc96cc" xsi:nil="true"/>
  </documentManagement>
</p:properties>
</file>

<file path=customXml/item2.xml><?xml version="1.0" encoding="utf-8"?>
<ct:contentTypeSchema xmlns:ct="http://schemas.microsoft.com/office/2006/metadata/contentType" xmlns:ma="http://schemas.microsoft.com/office/2006/metadata/properties/metaAttributes" ct:_="" ma:_="" ma:contentTypeName="TemplateFile" ma:contentTypeID="0x0101006EDDDB5EE6D98C44930B742096920B300400F5B6D36B3EF94B4E9A635CDF2A18F5B8" ma:contentTypeVersion="72" ma:contentTypeDescription="Create a new document." ma:contentTypeScope="" ma:versionID="a23e56308344d904b51738559c3d67c9">
  <xsd:schema xmlns:xsd="http://www.w3.org/2001/XMLSchema" xmlns:xs="http://www.w3.org/2001/XMLSchema" xmlns:p="http://schemas.microsoft.com/office/2006/metadata/properties" xmlns:ns2="4873beb7-5857-4685-be1f-d57550cc96cc" targetNamespace="http://schemas.microsoft.com/office/2006/metadata/properties" ma:root="true" ma:fieldsID="cd0908cc4600e77bf5da051303e00c8d" ns2:_="">
    <xsd:import namespace="4873beb7-5857-4685-be1f-d57550cc96cc"/>
    <xsd:element name="properties">
      <xsd:complexType>
        <xsd:sequence>
          <xsd:element name="documentManagement">
            <xsd:complexType>
              <xsd:all>
                <xsd:element ref="ns2:AcquiredFrom" minOccurs="0"/>
                <xsd:element ref="ns2:UACurrentWords" minOccurs="0"/>
                <xsd:element ref="ns2:TPApplication" minOccurs="0"/>
                <xsd:element ref="ns2:ApprovalLog" minOccurs="0"/>
                <xsd:element ref="ns2:ApprovalStatus" minOccurs="0"/>
                <xsd:element ref="ns2:AssetStart" minOccurs="0"/>
                <xsd:element ref="ns2:AssetExpire" minOccurs="0"/>
                <xsd:element ref="ns2:AssetId" minOccurs="0"/>
                <xsd:element ref="ns2:IsSearchable" minOccurs="0"/>
                <xsd:element ref="ns2:AssetType" minOccurs="0"/>
                <xsd:element ref="ns2:APAuthor" minOccurs="0"/>
                <xsd:element ref="ns2:AverageRating" minOccurs="0"/>
                <xsd:element ref="ns2:BlockPublish" minOccurs="0"/>
                <xsd:element ref="ns2:BugNumber" minOccurs="0"/>
                <xsd:element ref="ns2:CampaignTagsTaxHTField0" minOccurs="0"/>
                <xsd:element ref="ns2:TPClientViewer" minOccurs="0"/>
                <xsd:element ref="ns2:ClipArtFilename" minOccurs="0"/>
                <xsd:element ref="ns2:TPCommandLine" minOccurs="0"/>
                <xsd:element ref="ns2:TPComponent" minOccurs="0"/>
                <xsd:element ref="ns2:ContentItem" minOccurs="0"/>
                <xsd:element ref="ns2:CrawlForDependencies" minOccurs="0"/>
                <xsd:element ref="ns2:CSXHash" minOccurs="0"/>
                <xsd:element ref="ns2:CSXSubmissionMarket" minOccurs="0"/>
                <xsd:element ref="ns2:CSXUpdate" minOccurs="0"/>
                <xsd:element ref="ns2:IntlLangReviewDate" minOccurs="0"/>
                <xsd:element ref="ns2:IsDeleted" minOccurs="0"/>
                <xsd:element ref="ns2:APDescription" minOccurs="0"/>
                <xsd:element ref="ns2:DirectSourceMarket" minOccurs="0"/>
                <xsd:element ref="ns2:Downloads" minOccurs="0"/>
                <xsd:element ref="ns2:DSATActionTaken" minOccurs="0"/>
                <xsd:element ref="ns2:APEditor" minOccurs="0"/>
                <xsd:element ref="ns2:EditorialStatus" minOccurs="0"/>
                <xsd:element ref="ns2:EditorialTags" minOccurs="0"/>
                <xsd:element ref="ns2:TPExecutable" minOccurs="0"/>
                <xsd:element ref="ns2:FeatureTagsTaxHTField0" minOccurs="0"/>
                <xsd:element ref="ns2:TPFriendlyName" minOccurs="0"/>
                <xsd:element ref="ns2:FriendlyTitle" minOccurs="0"/>
                <xsd:element ref="ns2:PrimaryImageGen" minOccurs="0"/>
                <xsd:element ref="ns2:HandoffToMSDN" minOccurs="0"/>
                <xsd:element ref="ns2:InProjectListLookup" minOccurs="0"/>
                <xsd:element ref="ns2:TPInstallLocation" minOccurs="0"/>
                <xsd:element ref="ns2:InternalTagsTaxHTField0" minOccurs="0"/>
                <xsd:element ref="ns2:IntlLangReview" minOccurs="0"/>
                <xsd:element ref="ns2:IntlLangReviewer" minOccurs="0"/>
                <xsd:element ref="ns2:MarketSpecific" minOccurs="0"/>
                <xsd:element ref="ns2:LastCompleteVersionLookup" minOccurs="0"/>
                <xsd:element ref="ns2:LastHandOff" minOccurs="0"/>
                <xsd:element ref="ns2:LastModifiedDateTime" minOccurs="0"/>
                <xsd:element ref="ns2:LastPreviewErrorLookup" minOccurs="0"/>
                <xsd:element ref="ns2:LastPreviewResultLookup" minOccurs="0"/>
                <xsd:element ref="ns2:LastPreviewAttemptDateLookup" minOccurs="0"/>
                <xsd:element ref="ns2:LastPreviewedByLookup" minOccurs="0"/>
                <xsd:element ref="ns2:LastPreviewTimeLookup" minOccurs="0"/>
                <xsd:element ref="ns2:LastPreviewVersionLookup" minOccurs="0"/>
                <xsd:element ref="ns2:LastPublishErrorLookup" minOccurs="0"/>
                <xsd:element ref="ns2:LastPublishResultLookup" minOccurs="0"/>
                <xsd:element ref="ns2:LastPublishAttemptDateLookup" minOccurs="0"/>
                <xsd:element ref="ns2:LastPublishedByLookup" minOccurs="0"/>
                <xsd:element ref="ns2:LastPublishTimeLookup" minOccurs="0"/>
                <xsd:element ref="ns2:LastPublishVersionLookup" minOccurs="0"/>
                <xsd:element ref="ns2:TPLaunchHelpLinkType" minOccurs="0"/>
                <xsd:element ref="ns2:LegacyData" minOccurs="0"/>
                <xsd:element ref="ns2:TPLaunchHelpLink" minOccurs="0"/>
                <xsd:element ref="ns2:LocComments" minOccurs="0"/>
                <xsd:element ref="ns2:LocLastLocAttemptVersionLookup" minOccurs="0"/>
                <xsd:element ref="ns2:LocLastLocAttemptVersionTypeLookup" minOccurs="0"/>
                <xsd:element ref="ns2:LocManualTestRequired" minOccurs="0"/>
                <xsd:element ref="ns2:LocMarketGroupTiers2" minOccurs="0"/>
                <xsd:element ref="ns2:LocNewPublishedVersionLookup" minOccurs="0"/>
                <xsd:element ref="ns2:LocOverallHandbackStatusLookup" minOccurs="0"/>
                <xsd:element ref="ns2:LocOverallLocStatusLookup" minOccurs="0"/>
                <xsd:element ref="ns2:LocOverallPreviewStatusLookup" minOccurs="0"/>
                <xsd:element ref="ns2:LocOverallPublishStatusLookup" minOccurs="0"/>
                <xsd:element ref="ns2:IntlLocPriority" minOccurs="0"/>
                <xsd:element ref="ns2:LocProcessedForHandoffsLookup" minOccurs="0"/>
                <xsd:element ref="ns2:LocProcessedForMarketsLookup" minOccurs="0"/>
                <xsd:element ref="ns2:LocPublishedDependentAssetsLookup" minOccurs="0"/>
                <xsd:element ref="ns2:LocPublishedLinkedAssetsLookup" minOccurs="0"/>
                <xsd:element ref="ns2:LocRecommendedHandoff" minOccurs="0"/>
                <xsd:element ref="ns2:LocalizationTagsTaxHTField0" minOccurs="0"/>
                <xsd:element ref="ns2:MachineTranslated" minOccurs="0"/>
                <xsd:element ref="ns2:Manager" minOccurs="0"/>
                <xsd:element ref="ns2:Markets" minOccurs="0"/>
                <xsd:element ref="ns2:Milestone" minOccurs="0"/>
                <xsd:element ref="ns2:TPNamespace" minOccurs="0"/>
                <xsd:element ref="ns2:NumericId" minOccurs="0"/>
                <xsd:element ref="ns2:NumOfRatingsLookup" minOccurs="0"/>
                <xsd:element ref="ns2:OOCacheId" minOccurs="0"/>
                <xsd:element ref="ns2:OpenTemplate" minOccurs="0"/>
                <xsd:element ref="ns2:OriginAsset" minOccurs="0"/>
                <xsd:element ref="ns2:OriginalRelease" minOccurs="0"/>
                <xsd:element ref="ns2:OriginalSourceMarket" minOccurs="0"/>
                <xsd:element ref="ns2:OutputCachingOn" minOccurs="0"/>
                <xsd:element ref="ns2:ParentAssetId" minOccurs="0"/>
                <xsd:element ref="ns2:PlannedPubDate" minOccurs="0"/>
                <xsd:element ref="ns2:PolicheckWords" minOccurs="0"/>
                <xsd:element ref="ns2:BusinessGroup" minOccurs="0"/>
                <xsd:element ref="ns2:UAProjectedTotalWords" minOccurs="0"/>
                <xsd:element ref="ns2:Provider" minOccurs="0"/>
                <xsd:element ref="ns2:Providers" minOccurs="0"/>
                <xsd:element ref="ns2:PublishStatusLookup" minOccurs="0"/>
                <xsd:element ref="ns2:PublishTargets" minOccurs="0"/>
                <xsd:element ref="ns2:RecommendationsModifier" minOccurs="0"/>
                <xsd:element ref="ns2:ArtSampleDocs" minOccurs="0"/>
                <xsd:element ref="ns2:ScenarioTagsTaxHTField0" minOccurs="0"/>
                <xsd:element ref="ns2:ShowIn" minOccurs="0"/>
                <xsd:element ref="ns2:SourceTitle" minOccurs="0"/>
                <xsd:element ref="ns2:CSXSubmissionDate" minOccurs="0"/>
                <xsd:element ref="ns2:SubmitterId" minOccurs="0"/>
                <xsd:element ref="ns2:TaxCatchAll" minOccurs="0"/>
                <xsd:element ref="ns2:TaxCatchAllLabel" minOccurs="0"/>
                <xsd:element ref="ns2:TemplateStatus" minOccurs="0"/>
                <xsd:element ref="ns2:TemplateTemplateType" minOccurs="0"/>
                <xsd:element ref="ns2:ThumbnailAssetId" minOccurs="0"/>
                <xsd:element ref="ns2:TimesCloned" minOccurs="0"/>
                <xsd:element ref="ns2:TrustLevel" minOccurs="0"/>
                <xsd:element ref="ns2:UALocComments" minOccurs="0"/>
                <xsd:element ref="ns2:UALocRecommendation" minOccurs="0"/>
                <xsd:element ref="ns2:UANotes" minOccurs="0"/>
                <xsd:element ref="ns2:TPAppVersion" minOccurs="0"/>
                <xsd:element ref="ns2:VoteCoun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873beb7-5857-4685-be1f-d57550cc96cc" elementFormDefault="qualified">
    <xsd:import namespace="http://schemas.microsoft.com/office/2006/documentManagement/types"/>
    <xsd:import namespace="http://schemas.microsoft.com/office/infopath/2007/PartnerControls"/>
    <xsd:element name="AcquiredFrom" ma:index="1" nillable="true" ma:displayName="Acquired From" ma:default="Internal MS" ma:internalName="AcquiredFrom" ma:readOnly="false">
      <xsd:simpleType>
        <xsd:restriction base="dms:Choice">
          <xsd:enumeration value="Internal MS"/>
          <xsd:enumeration value="Community"/>
          <xsd:enumeration value="MVP"/>
          <xsd:enumeration value="Publisher"/>
          <xsd:enumeration value="Partner"/>
          <xsd:enumeration value="None"/>
        </xsd:restriction>
      </xsd:simpleType>
    </xsd:element>
    <xsd:element name="UACurrentWords" ma:index="2" nillable="true" ma:displayName="Actual Word Count" ma:default="" ma:internalName="UACurrentWords" ma:readOnly="false">
      <xsd:simpleType>
        <xsd:restriction base="dms:Unknown"/>
      </xsd:simpleType>
    </xsd:element>
    <xsd:element name="TPApplication" ma:index="3" nillable="true" ma:displayName="Application to Open Template With" ma:default="" ma:internalName="TPApplication">
      <xsd:simpleType>
        <xsd:restriction base="dms:Text"/>
      </xsd:simpleType>
    </xsd:element>
    <xsd:element name="ApprovalLog" ma:index="4" nillable="true" ma:displayName="Approval Log" ma:default="" ma:hidden="true" ma:internalName="ApprovalLog" ma:readOnly="false">
      <xsd:simpleType>
        <xsd:restriction base="dms:Note"/>
      </xsd:simpleType>
    </xsd:element>
    <xsd:element name="ApprovalStatus" ma:index="5" nillable="true" ma:displayName="Approval Status" ma:default="InProgress" ma:internalName="ApprovalStatus" ma:readOnly="false">
      <xsd:simpleType>
        <xsd:restriction base="dms:Choice">
          <xsd:enumeration value="InProgress"/>
          <xsd:enumeration value="Rejected"/>
          <xsd:enumeration value="Questionable"/>
          <xsd:enumeration value="ApprovedAutomatic"/>
          <xsd:enumeration value="ApprovedManual"/>
          <xsd:enumeration value="On Hold"/>
          <xsd:enumeration value="Needs Review"/>
          <xsd:enumeration value="A Violation"/>
          <xsd:enumeration value="Unpublished Violation"/>
        </xsd:restriction>
      </xsd:simpleType>
    </xsd:element>
    <xsd:element name="AssetStart" ma:index="6" nillable="true" ma:displayName="Asset Begin Date" ma:default="[Today]" ma:internalName="AssetStart" ma:readOnly="false">
      <xsd:simpleType>
        <xsd:restriction base="dms:DateTime"/>
      </xsd:simpleType>
    </xsd:element>
    <xsd:element name="AssetExpire" ma:index="7" nillable="true" ma:displayName="Asset End Date" ma:default="2029-01-01T08:00:00Z" ma:format="DateTime" ma:internalName="AssetExpire" ma:readOnly="false">
      <xsd:simpleType>
        <xsd:restriction base="dms:DateTime"/>
      </xsd:simpleType>
    </xsd:element>
    <xsd:element name="AssetId" ma:index="8" nillable="true" ma:displayName="Asset ID" ma:default="" ma:indexed="true" ma:internalName="AssetId" ma:readOnly="false">
      <xsd:simpleType>
        <xsd:restriction base="dms:Text">
          <xsd:maxLength value="255"/>
        </xsd:restriction>
      </xsd:simpleType>
    </xsd:element>
    <xsd:element name="IsSearchable" ma:index="9" nillable="true" ma:displayName="Asset Searchable?" ma:default="true" ma:internalName="IsSearchable" ma:readOnly="false">
      <xsd:simpleType>
        <xsd:restriction base="dms:Boolean"/>
      </xsd:simpleType>
    </xsd:element>
    <xsd:element name="AssetType" ma:index="10" nillable="true" ma:displayName="Asset Type" ma:default="" ma:internalName="AssetType" ma:readOnly="false">
      <xsd:simpleType>
        <xsd:restriction base="dms:Unknown"/>
      </xsd:simpleType>
    </xsd:element>
    <xsd:element name="APAuthor" ma:index="11" nillable="true" ma:displayName="Author" ma:default="" ma:list="UserInfo" ma:internalName="APAuth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AverageRating" ma:index="12" nillable="true" ma:displayName="Average Rating" ma:internalName="AverageRating" ma:readOnly="false">
      <xsd:simpleType>
        <xsd:restriction base="dms:Text"/>
      </xsd:simpleType>
    </xsd:element>
    <xsd:element name="BlockPublish" ma:index="13" nillable="true" ma:displayName="Block from Publishing?" ma:default="" ma:internalName="BlockPublish" ma:readOnly="false">
      <xsd:simpleType>
        <xsd:restriction base="dms:Boolean"/>
      </xsd:simpleType>
    </xsd:element>
    <xsd:element name="BugNumber" ma:index="14" nillable="true" ma:displayName="Bug Number" ma:default="" ma:internalName="BugNumber" ma:readOnly="false">
      <xsd:simpleType>
        <xsd:restriction base="dms:Text"/>
      </xsd:simpleType>
    </xsd:element>
    <xsd:element name="CampaignTagsTaxHTField0" ma:index="16" nillable="true" ma:taxonomy="true" ma:internalName="CampaignTagsTaxHTField0" ma:taxonomyFieldName="CampaignTags" ma:displayName="Campaigns" ma:readOnly="false" ma:default="" ma:fieldId="{1df42cc3-2301-4f11-a52a-6ead923c29ed}" ma:taxonomyMulti="true" ma:sspId="8f79753a-75d3-41f5-8ca3-40b843941b4f" ma:termSetId="ca0e50d4-faa1-44ce-961e-bb1441c60e66" ma:anchorId="00000000-0000-0000-0000-000000000000" ma:open="false" ma:isKeyword="false">
      <xsd:complexType>
        <xsd:sequence>
          <xsd:element ref="pc:Terms" minOccurs="0" maxOccurs="1"/>
        </xsd:sequence>
      </xsd:complexType>
    </xsd:element>
    <xsd:element name="TPClientViewer" ma:index="17" nillable="true" ma:displayName="Client Viewer" ma:default="" ma:internalName="TPClientViewer">
      <xsd:simpleType>
        <xsd:restriction base="dms:Text"/>
      </xsd:simpleType>
    </xsd:element>
    <xsd:element name="ClipArtFilename" ma:index="18" nillable="true" ma:displayName="Clip Art Name" ma:default="" ma:internalName="ClipArtFilename" ma:readOnly="false">
      <xsd:simpleType>
        <xsd:restriction base="dms:Text"/>
      </xsd:simpleType>
    </xsd:element>
    <xsd:element name="TPCommandLine" ma:index="19" nillable="true" ma:displayName="Command Line" ma:default="" ma:internalName="TPCommandLine">
      <xsd:simpleType>
        <xsd:restriction base="dms:Text"/>
      </xsd:simpleType>
    </xsd:element>
    <xsd:element name="TPComponent" ma:index="20" nillable="true" ma:displayName="Component" ma:default="" ma:internalName="TPComponent">
      <xsd:simpleType>
        <xsd:restriction base="dms:Text"/>
      </xsd:simpleType>
    </xsd:element>
    <xsd:element name="ContentItem" ma:index="21" nillable="true" ma:displayName="Content Item" ma:default="" ma:hidden="true" ma:internalName="ContentItem" ma:readOnly="false">
      <xsd:simpleType>
        <xsd:restriction base="dms:Unknown"/>
      </xsd:simpleType>
    </xsd:element>
    <xsd:element name="CrawlForDependencies" ma:index="23" nillable="true" ma:displayName="Crawl for Dependencies?" ma:default="true" ma:internalName="CrawlForDependencies" ma:readOnly="false">
      <xsd:simpleType>
        <xsd:restriction base="dms:Boolean"/>
      </xsd:simpleType>
    </xsd:element>
    <xsd:element name="CSXHash" ma:index="26" nillable="true" ma:displayName="CSX Hash" ma:default="" ma:indexed="true" ma:internalName="CSXHash" ma:readOnly="false">
      <xsd:simpleType>
        <xsd:restriction base="dms:Text"/>
      </xsd:simpleType>
    </xsd:element>
    <xsd:element name="CSXSubmissionMarket" ma:index="27" nillable="true" ma:displayName="CSX Submission Market" ma:default="" ma:list="{2FBD1B11-2ACE-4FDC-B5A3-635D4ADF6F1B}" ma:internalName="CSXSubmissionMarket" ma:readOnly="false" ma:showField="MarketName" ma:web="4873beb7-5857-4685-be1f-d57550cc96cc">
      <xsd:simpleType>
        <xsd:restriction base="dms:Lookup"/>
      </xsd:simpleType>
    </xsd:element>
    <xsd:element name="CSXUpdate" ma:index="28" nillable="true" ma:displayName="CSX Updated?" ma:default="false" ma:internalName="CSXUpdate" ma:readOnly="false">
      <xsd:simpleType>
        <xsd:restriction base="dms:Boolean"/>
      </xsd:simpleType>
    </xsd:element>
    <xsd:element name="IntlLangReviewDate" ma:index="29" nillable="true" ma:displayName="Date to Complete Intl QA" ma:default="" ma:internalName="IntlLangReviewDate" ma:readOnly="false">
      <xsd:simpleType>
        <xsd:restriction base="dms:DateTime"/>
      </xsd:simpleType>
    </xsd:element>
    <xsd:element name="IsDeleted" ma:index="30" nillable="true" ma:displayName="Deleted?" ma:default="" ma:internalName="IsDeleted" ma:readOnly="false">
      <xsd:simpleType>
        <xsd:restriction base="dms:Boolean"/>
      </xsd:simpleType>
    </xsd:element>
    <xsd:element name="APDescription" ma:index="31" nillable="true" ma:displayName="Description" ma:default="" ma:internalName="APDescription" ma:readOnly="false">
      <xsd:simpleType>
        <xsd:restriction base="dms:Note"/>
      </xsd:simpleType>
    </xsd:element>
    <xsd:element name="DirectSourceMarket" ma:index="32" nillable="true" ma:displayName="Direct Source Market Group" ma:default="" ma:internalName="DirectSourceMarket" ma:readOnly="false">
      <xsd:simpleType>
        <xsd:restriction base="dms:Text"/>
      </xsd:simpleType>
    </xsd:element>
    <xsd:element name="Downloads" ma:index="33" nillable="true" ma:displayName="Downloads" ma:default="0" ma:hidden="true" ma:internalName="Downloads" ma:readOnly="false">
      <xsd:simpleType>
        <xsd:restriction base="dms:Unknown"/>
      </xsd:simpleType>
    </xsd:element>
    <xsd:element name="DSATActionTaken" ma:index="34" nillable="true" ma:displayName="DSAT Action Taken" ma:default="" ma:internalName="DSATActionTaken" ma:readOnly="false">
      <xsd:simpleType>
        <xsd:restriction base="dms:Choice">
          <xsd:enumeration value="Best Bets"/>
          <xsd:enumeration value="Expire"/>
          <xsd:enumeration value="Hide"/>
          <xsd:enumeration value="None"/>
        </xsd:restriction>
      </xsd:simpleType>
    </xsd:element>
    <xsd:element name="APEditor" ma:index="35" nillable="true" ma:displayName="Editor" ma:default="" ma:list="UserInfo" ma:internalName="APEdit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ditorialStatus" ma:index="36" nillable="true" ma:displayName="Editorial Status" ma:default="" ma:internalName="EditorialStatus" ma:readOnly="false">
      <xsd:simpleType>
        <xsd:restriction base="dms:Unknown"/>
      </xsd:simpleType>
    </xsd:element>
    <xsd:element name="EditorialTags" ma:index="37" nillable="true" ma:displayName="Editorial Tags" ma:default="" ma:internalName="EditorialTags">
      <xsd:simpleType>
        <xsd:restriction base="dms:Unknown"/>
      </xsd:simpleType>
    </xsd:element>
    <xsd:element name="TPExecutable" ma:index="38" nillable="true" ma:displayName="Executable" ma:default="" ma:internalName="TPExecutable">
      <xsd:simpleType>
        <xsd:restriction base="dms:Text"/>
      </xsd:simpleType>
    </xsd:element>
    <xsd:element name="FeatureTagsTaxHTField0" ma:index="40" nillable="true" ma:taxonomy="true" ma:internalName="FeatureTagsTaxHTField0" ma:taxonomyFieldName="FeatureTags" ma:displayName="Features" ma:readOnly="false" ma:default="" ma:fieldId="{7fc0d542-15c6-4882-a8e3-13bca44403fb}" ma:taxonomyMulti="true" ma:sspId="8f79753a-75d3-41f5-8ca3-40b843941b4f" ma:termSetId="f1ab6845-967d-4854-a0ba-4ec07f0f8113" ma:anchorId="00000000-0000-0000-0000-000000000000" ma:open="false" ma:isKeyword="false">
      <xsd:complexType>
        <xsd:sequence>
          <xsd:element ref="pc:Terms" minOccurs="0" maxOccurs="1"/>
        </xsd:sequence>
      </xsd:complexType>
    </xsd:element>
    <xsd:element name="TPFriendlyName" ma:index="41" nillable="true" ma:displayName="Friendly Name" ma:default="" ma:internalName="TPFriendlyName">
      <xsd:simpleType>
        <xsd:restriction base="dms:Text"/>
      </xsd:simpleType>
    </xsd:element>
    <xsd:element name="FriendlyTitle" ma:index="42" nillable="true" ma:displayName="Friendly Title" ma:default="" ma:description="Shorter title to be used when displaying search results" ma:internalName="FriendlyTitle" ma:readOnly="false">
      <xsd:simpleType>
        <xsd:restriction base="dms:Text"/>
      </xsd:simpleType>
    </xsd:element>
    <xsd:element name="PrimaryImageGen" ma:index="43" nillable="true" ma:displayName="Generate Images?" ma:default="true" ma:internalName="PrimaryImageGen">
      <xsd:simpleType>
        <xsd:restriction base="dms:Boolean"/>
      </xsd:simpleType>
    </xsd:element>
    <xsd:element name="HandoffToMSDN" ma:index="44" nillable="true" ma:displayName="Handoff To MSDN Date" ma:default="" ma:internalName="HandoffToMSDN" ma:readOnly="false">
      <xsd:simpleType>
        <xsd:restriction base="dms:DateTime"/>
      </xsd:simpleType>
    </xsd:element>
    <xsd:element name="InProjectListLookup" ma:index="45" nillable="true" ma:displayName="InProjectListLookup" ma:list="{9E343742-310B-4684-A24C-1D137CB4B230}" ma:internalName="InProjectListLookup" ma:readOnly="true" ma:showField="InProjectLis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InstallLocation" ma:index="46" nillable="true" ma:displayName="Install Location" ma:default="" ma:internalName="TPInstallLocation">
      <xsd:simpleType>
        <xsd:restriction base="dms:Text"/>
      </xsd:simpleType>
    </xsd:element>
    <xsd:element name="InternalTagsTaxHTField0" ma:index="48" nillable="true" ma:taxonomy="true" ma:internalName="InternalTagsTaxHTField0" ma:taxonomyFieldName="InternalTags" ma:displayName="Internal Tags" ma:readOnly="false" ma:default="" ma:fieldId="{1490b8a4-2706-41ec-b5e3-73176dccf34e}" ma:taxonomyMulti="true" ma:sspId="8f79753a-75d3-41f5-8ca3-40b843941b4f" ma:termSetId="82b6639e-f7fc-4c18-ad2d-003a6e707765" ma:anchorId="00000000-0000-0000-0000-000000000000" ma:open="false" ma:isKeyword="false">
      <xsd:complexType>
        <xsd:sequence>
          <xsd:element ref="pc:Terms" minOccurs="0" maxOccurs="1"/>
        </xsd:sequence>
      </xsd:complexType>
    </xsd:element>
    <xsd:element name="IntlLangReview" ma:index="49" nillable="true" ma:displayName="Intl Lang QA Review Required?" ma:default="" ma:internalName="IntlLangReview" ma:readOnly="false">
      <xsd:simpleType>
        <xsd:restriction base="dms:Boolean"/>
      </xsd:simpleType>
    </xsd:element>
    <xsd:element name="IntlLangReviewer" ma:index="50" nillable="true" ma:displayName="Intl Lang QA Reviewer" ma:default="" ma:internalName="IntlLangReviewer" ma:readOnly="false">
      <xsd:simpleType>
        <xsd:restriction base="dms:Text"/>
      </xsd:simpleType>
    </xsd:element>
    <xsd:element name="MarketSpecific" ma:index="51" nillable="true" ma:displayName="Is Market Specific?" ma:default="" ma:internalName="MarketSpecific" ma:readOnly="false">
      <xsd:simpleType>
        <xsd:restriction base="dms:Boolean"/>
      </xsd:simpleType>
    </xsd:element>
    <xsd:element name="LastCompleteVersionLookup" ma:index="52" nillable="true" ma:displayName="Last Complete Version Lookup" ma:default="" ma:list="{9E343742-310B-4684-A24C-1D137CB4B230}" ma:internalName="LastCompleteVersionLookup" ma:readOnly="true" ma:showField="LastComplete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HandOff" ma:index="53" nillable="true" ma:displayName="Last Hand-off" ma:default="" ma:internalName="LastHandOff" ma:readOnly="false">
      <xsd:simpleType>
        <xsd:restriction base="dms:DateTime"/>
      </xsd:simpleType>
    </xsd:element>
    <xsd:element name="LastModifiedDateTime" ma:index="54" nillable="true" ma:displayName="Last Modified Date" ma:default="" ma:internalName="LastModifiedDateTime" ma:readOnly="false">
      <xsd:simpleType>
        <xsd:restriction base="dms:DateTime"/>
      </xsd:simpleType>
    </xsd:element>
    <xsd:element name="LastPreviewErrorLookup" ma:index="55" nillable="true" ma:displayName="Last Preview Attempt Error" ma:default="" ma:list="{9E343742-310B-4684-A24C-1D137CB4B230}" ma:internalName="LastPreviewErrorLookup" ma:readOnly="true" ma:showField="LastPreview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ResultLookup" ma:index="56" nillable="true" ma:displayName="Last Preview Attempt Result" ma:default="" ma:list="{9E343742-310B-4684-A24C-1D137CB4B230}" ma:internalName="LastPreviewResultLookup" ma:readOnly="true" ma:showField="LastPreview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AttemptDateLookup" ma:index="57" nillable="true" ma:displayName="Last Preview Attempted On" ma:default="" ma:list="{9E343742-310B-4684-A24C-1D137CB4B230}" ma:internalName="LastPreviewAttemptDateLookup" ma:readOnly="true" ma:showField="LastPreview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edByLookup" ma:index="58" nillable="true" ma:displayName="Last Previewed By" ma:default="" ma:list="{9E343742-310B-4684-A24C-1D137CB4B230}" ma:internalName="LastPreviewedByLookup" ma:readOnly="true" ma:showField="LastPreview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TimeLookup" ma:index="59" nillable="true" ma:displayName="Last Previewed Date" ma:default="" ma:list="{9E343742-310B-4684-A24C-1D137CB4B230}" ma:internalName="LastPreviewTimeLookup" ma:readOnly="true" ma:showField="LastPreview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VersionLookup" ma:index="60" nillable="true" ma:displayName="Last Previewed Version" ma:default="" ma:list="{9E343742-310B-4684-A24C-1D137CB4B230}" ma:internalName="LastPreviewVersionLookup" ma:readOnly="true" ma:showField="LastPreview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rrorLookup" ma:index="61" nillable="true" ma:displayName="Last Publish Attempt Error" ma:default="" ma:list="{9E343742-310B-4684-A24C-1D137CB4B230}" ma:internalName="LastPublishErrorLookup" ma:readOnly="true" ma:showField="LastPublish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ResultLookup" ma:index="62" nillable="true" ma:displayName="Last Publish Attempt Result" ma:default="" ma:list="{9E343742-310B-4684-A24C-1D137CB4B230}" ma:internalName="LastPublishResultLookup" ma:readOnly="true" ma:showField="LastPublish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AttemptDateLookup" ma:index="63" nillable="true" ma:displayName="Last Publish Attempted On" ma:default="" ma:list="{9E343742-310B-4684-A24C-1D137CB4B230}" ma:internalName="LastPublishAttemptDateLookup" ma:readOnly="true" ma:showField="LastPublish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dByLookup" ma:index="64" nillable="true" ma:displayName="Last Published By" ma:default="" ma:list="{9E343742-310B-4684-A24C-1D137CB4B230}" ma:internalName="LastPublishedByLookup" ma:readOnly="true" ma:showField="LastPublish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TimeLookup" ma:index="65" nillable="true" ma:displayName="Last Published Date" ma:default="" ma:list="{9E343742-310B-4684-A24C-1D137CB4B230}" ma:internalName="LastPublishTimeLookup" ma:readOnly="true" ma:showField="LastPublish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VersionLookup" ma:index="66" nillable="true" ma:displayName="Last Published Version" ma:default="" ma:list="{9E343742-310B-4684-A24C-1D137CB4B230}" ma:internalName="LastPublishVersionLookup" ma:readOnly="true" ma:showField="LastPublish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LaunchHelpLinkType" ma:index="67" nillable="true" ma:displayName="Launch Help Link Type" ma:default="Template" ma:internalName="TPLaunchHelpLinkType">
      <xsd:simpleType>
        <xsd:restriction base="dms:Choice">
          <xsd:enumeration value="Template"/>
          <xsd:enumeration value="Training"/>
          <xsd:enumeration value="URL"/>
          <xsd:enumeration value="None"/>
        </xsd:restriction>
      </xsd:simpleType>
    </xsd:element>
    <xsd:element name="LegacyData" ma:index="68" nillable="true" ma:displayName="Legacy Data" ma:default="" ma:internalName="LegacyData" ma:readOnly="false">
      <xsd:simpleType>
        <xsd:restriction base="dms:Note"/>
      </xsd:simpleType>
    </xsd:element>
    <xsd:element name="TPLaunchHelpLink" ma:index="69" nillable="true" ma:displayName="Link to Launch Help Topic" ma:default="" ma:internalName="TPLaunchHelpLink">
      <xsd:simpleType>
        <xsd:restriction base="dms:Text"/>
      </xsd:simpleType>
    </xsd:element>
    <xsd:element name="LocComments" ma:index="70" nillable="true" ma:displayName="Loc Approval Comments" ma:default="" ma:internalName="LocComments" ma:readOnly="false">
      <xsd:simpleType>
        <xsd:restriction base="dms:Note"/>
      </xsd:simpleType>
    </xsd:element>
    <xsd:element name="LocLastLocAttemptVersionLookup" ma:index="71" nillable="true" ma:displayName="Loc Last Loc Attempt Version" ma:default="" ma:list="{7DD1DCEC-E449-43D3-891F-7DC62F62AD21}" ma:internalName="LocLastLocAttemptVersionLookup" ma:readOnly="false" ma:showField="LastLocAttemptVersion" ma:web="4873beb7-5857-4685-be1f-d57550cc96cc">
      <xsd:simpleType>
        <xsd:restriction base="dms:Lookup"/>
      </xsd:simpleType>
    </xsd:element>
    <xsd:element name="LocLastLocAttemptVersionTypeLookup" ma:index="72" nillable="true" ma:displayName="Loc Last Loc Attempt Version Type" ma:default="" ma:list="{7DD1DCEC-E449-43D3-891F-7DC62F62AD21}" ma:internalName="LocLastLocAttemptVersionTypeLookup" ma:readOnly="true" ma:showField="LastLocAttemptVersionType" ma:web="4873beb7-5857-4685-be1f-d57550cc96cc">
      <xsd:simpleType>
        <xsd:restriction base="dms:Lookup"/>
      </xsd:simpleType>
    </xsd:element>
    <xsd:element name="LocManualTestRequired" ma:index="73" nillable="true" ma:displayName="Loc Manual Test Required" ma:default="" ma:internalName="LocManualTestRequired" ma:readOnly="false">
      <xsd:simpleType>
        <xsd:restriction base="dms:Boolean"/>
      </xsd:simpleType>
    </xsd:element>
    <xsd:element name="LocMarketGroupTiers2" ma:index="74" nillable="true" ma:displayName="Loc Market Group Tiers" ma:internalName="LocMarketGroupTiers2" ma:readOnly="false">
      <xsd:simpleType>
        <xsd:restriction base="dms:Unknown"/>
      </xsd:simpleType>
    </xsd:element>
    <xsd:element name="LocNewPublishedVersionLookup" ma:index="75" nillable="true" ma:displayName="Loc New Published Version Lookup" ma:default="" ma:list="{7DD1DCEC-E449-43D3-891F-7DC62F62AD21}" ma:internalName="LocNewPublishedVersionLookup" ma:readOnly="true" ma:showField="NewPublishedVersion" ma:web="4873beb7-5857-4685-be1f-d57550cc96cc">
      <xsd:simpleType>
        <xsd:restriction base="dms:Lookup"/>
      </xsd:simpleType>
    </xsd:element>
    <xsd:element name="LocOverallHandbackStatusLookup" ma:index="76" nillable="true" ma:displayName="Loc Overall Handback Status" ma:default="" ma:list="{7DD1DCEC-E449-43D3-891F-7DC62F62AD21}" ma:internalName="LocOverallHandbackStatusLookup" ma:readOnly="true" ma:showField="OverallHandbackStatus" ma:web="4873beb7-5857-4685-be1f-d57550cc96cc">
      <xsd:simpleType>
        <xsd:restriction base="dms:Lookup"/>
      </xsd:simpleType>
    </xsd:element>
    <xsd:element name="LocOverallLocStatusLookup" ma:index="77" nillable="true" ma:displayName="Loc Overall Localize Status" ma:default="" ma:list="{7DD1DCEC-E449-43D3-891F-7DC62F62AD21}" ma:internalName="LocOverallLocStatusLookup" ma:readOnly="true" ma:showField="OverallLocStatus" ma:web="4873beb7-5857-4685-be1f-d57550cc96cc">
      <xsd:simpleType>
        <xsd:restriction base="dms:Lookup"/>
      </xsd:simpleType>
    </xsd:element>
    <xsd:element name="LocOverallPreviewStatusLookup" ma:index="78" nillable="true" ma:displayName="Loc Overall Preview Status" ma:default="" ma:list="{7DD1DCEC-E449-43D3-891F-7DC62F62AD21}" ma:internalName="LocOverallPreviewStatusLookup" ma:readOnly="true" ma:showField="OverallPreviewStatus" ma:web="4873beb7-5857-4685-be1f-d57550cc96cc">
      <xsd:simpleType>
        <xsd:restriction base="dms:Lookup"/>
      </xsd:simpleType>
    </xsd:element>
    <xsd:element name="LocOverallPublishStatusLookup" ma:index="79" nillable="true" ma:displayName="Loc Overall Publish Status" ma:default="" ma:list="{7DD1DCEC-E449-43D3-891F-7DC62F62AD21}" ma:internalName="LocOverallPublishStatusLookup" ma:readOnly="true" ma:showField="OverallPublishStatus" ma:web="4873beb7-5857-4685-be1f-d57550cc96cc">
      <xsd:simpleType>
        <xsd:restriction base="dms:Lookup"/>
      </xsd:simpleType>
    </xsd:element>
    <xsd:element name="IntlLocPriority" ma:index="80" nillable="true" ma:displayName="Loc Priority" ma:default="" ma:internalName="IntlLocPriority" ma:readOnly="false">
      <xsd:simpleType>
        <xsd:restriction base="dms:Unknown"/>
      </xsd:simpleType>
    </xsd:element>
    <xsd:element name="LocProcessedForHandoffsLookup" ma:index="81" nillable="true" ma:displayName="Loc Processed For Handoffs" ma:default="" ma:list="{7DD1DCEC-E449-43D3-891F-7DC62F62AD21}" ma:internalName="LocProcessedForHandoffsLookup" ma:readOnly="true" ma:showField="ProcessedForHandoffs" ma:web="4873beb7-5857-4685-be1f-d57550cc96cc">
      <xsd:simpleType>
        <xsd:restriction base="dms:Lookup"/>
      </xsd:simpleType>
    </xsd:element>
    <xsd:element name="LocProcessedForMarketsLookup" ma:index="82" nillable="true" ma:displayName="Loc Processed For Markets" ma:default="" ma:list="{7DD1DCEC-E449-43D3-891F-7DC62F62AD21}" ma:internalName="LocProcessedForMarketsLookup" ma:readOnly="true" ma:showField="ProcessedForMarkets" ma:web="4873beb7-5857-4685-be1f-d57550cc96cc">
      <xsd:simpleType>
        <xsd:restriction base="dms:Lookup"/>
      </xsd:simpleType>
    </xsd:element>
    <xsd:element name="LocPublishedDependentAssetsLookup" ma:index="83" nillable="true" ma:displayName="Loc Published Dependent Assets" ma:default="" ma:list="{7DD1DCEC-E449-43D3-891F-7DC62F62AD21}" ma:internalName="LocPublishedDependentAssetsLookup" ma:readOnly="true" ma:showField="PublishedDependentAssets" ma:web="4873beb7-5857-4685-be1f-d57550cc96cc">
      <xsd:simpleType>
        <xsd:restriction base="dms:Lookup"/>
      </xsd:simpleType>
    </xsd:element>
    <xsd:element name="LocPublishedLinkedAssetsLookup" ma:index="84" nillable="true" ma:displayName="Loc Published Linked Assets" ma:default="" ma:list="{7DD1DCEC-E449-43D3-891F-7DC62F62AD21}" ma:internalName="LocPublishedLinkedAssetsLookup" ma:readOnly="true" ma:showField="PublishedLinkedAssets" ma:web="4873beb7-5857-4685-be1f-d57550cc96cc">
      <xsd:simpleType>
        <xsd:restriction base="dms:Lookup"/>
      </xsd:simpleType>
    </xsd:element>
    <xsd:element name="LocRecommendedHandoff" ma:index="85" nillable="true" ma:displayName="Loc Recommended Handoff" ma:default="" ma:indexed="true" ma:internalName="LocRecommendedHandoff" ma:readOnly="false">
      <xsd:simpleType>
        <xsd:restriction base="dms:Text"/>
      </xsd:simpleType>
    </xsd:element>
    <xsd:element name="LocalizationTagsTaxHTField0" ma:index="87" nillable="true" ma:taxonomy="true" ma:internalName="LocalizationTagsTaxHTField0" ma:taxonomyFieldName="LocalizationTags" ma:displayName="Localization Tags" ma:readOnly="false" ma:default="" ma:fieldId="{00f02cb3-2c7c-424a-9c61-10e9b6878429}" ma:taxonomyMulti="true" ma:sspId="8f79753a-75d3-41f5-8ca3-40b843941b4f" ma:termSetId="5b7703a5-8e8b-4b58-8b31-1cea35331da3" ma:anchorId="00000000-0000-0000-0000-000000000000" ma:open="false" ma:isKeyword="false">
      <xsd:complexType>
        <xsd:sequence>
          <xsd:element ref="pc:Terms" minOccurs="0" maxOccurs="1"/>
        </xsd:sequence>
      </xsd:complexType>
    </xsd:element>
    <xsd:element name="MachineTranslated" ma:index="88" nillable="true" ma:displayName="Machine Translated" ma:default="" ma:internalName="MachineTranslated" ma:readOnly="false">
      <xsd:simpleType>
        <xsd:restriction base="dms:Boolean"/>
      </xsd:simpleType>
    </xsd:element>
    <xsd:element name="Manager" ma:index="89" nillable="true" ma:displayName="Manager" ma:hidden="true" ma:internalName="Manager" ma:readOnly="false">
      <xsd:simpleType>
        <xsd:restriction base="dms:Text"/>
      </xsd:simpleType>
    </xsd:element>
    <xsd:element name="Markets" ma:index="90" nillable="true" ma:displayName="Markets" ma:default="" ma:description="Leave blank to show in all markets" ma:list="{2FBD1B11-2ACE-4FDC-B5A3-635D4ADF6F1B}" ma:internalName="Markets" ma:readOnly="false" ma:showField="MarketNa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Milestone" ma:index="91" nillable="true" ma:displayName="Milestone" ma:default="" ma:internalName="Milestone" ma:readOnly="false">
      <xsd:simpleType>
        <xsd:restriction base="dms:Unknown"/>
      </xsd:simpleType>
    </xsd:element>
    <xsd:element name="TPNamespace" ma:index="94" nillable="true" ma:displayName="Namespace" ma:default="" ma:internalName="TPNamespace">
      <xsd:simpleType>
        <xsd:restriction base="dms:Text"/>
      </xsd:simpleType>
    </xsd:element>
    <xsd:element name="NumericId" ma:index="95" nillable="true" ma:displayName="Numeric ID" ma:default="" ma:indexed="true" ma:internalName="NumericId" ma:readOnly="false">
      <xsd:simpleType>
        <xsd:restriction base="dms:Number"/>
      </xsd:simpleType>
    </xsd:element>
    <xsd:element name="NumOfRatingsLookup" ma:index="96" nillable="true" ma:displayName="NumOfRatings" ma:default="" ma:list="{9E343742-310B-4684-A24C-1D137CB4B230}" ma:internalName="NumOfRatingsLookup" ma:readOnly="true" ma:showField="NumOfRating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OOCacheId" ma:index="97" nillable="true" ma:displayName="OOCacheId" ma:internalName="OOCacheId" ma:readOnly="false">
      <xsd:simpleType>
        <xsd:restriction base="dms:Text"/>
      </xsd:simpleType>
    </xsd:element>
    <xsd:element name="OpenTemplate" ma:index="98" nillable="true" ma:displayName="Open Template" ma:default="true" ma:internalName="OpenTemplate">
      <xsd:simpleType>
        <xsd:restriction base="dms:Boolean"/>
      </xsd:simpleType>
    </xsd:element>
    <xsd:element name="OriginAsset" ma:index="99" nillable="true" ma:displayName="Origin Asset" ma:default="" ma:internalName="OriginAsset" ma:readOnly="false">
      <xsd:simpleType>
        <xsd:restriction base="dms:Text"/>
      </xsd:simpleType>
    </xsd:element>
    <xsd:element name="OriginalRelease" ma:index="100" nillable="true" ma:displayName="Original Release" ma:default="15" ma:internalName="OriginalRelease" ma:readOnly="false">
      <xsd:simpleType>
        <xsd:restriction base="dms:Choice">
          <xsd:enumeration value="14"/>
          <xsd:enumeration value="15"/>
          <xsd:enumeration value="16"/>
        </xsd:restriction>
      </xsd:simpleType>
    </xsd:element>
    <xsd:element name="OriginalSourceMarket" ma:index="101" nillable="true" ma:displayName="Original Source Market Group" ma:default="" ma:internalName="OriginalSourceMarket" ma:readOnly="false">
      <xsd:simpleType>
        <xsd:restriction base="dms:Text"/>
      </xsd:simpleType>
    </xsd:element>
    <xsd:element name="OutputCachingOn" ma:index="102" nillable="true" ma:displayName="Output Caching" ma:default="true" ma:hidden="true" ma:internalName="OutputCachingOn" ma:readOnly="false">
      <xsd:simpleType>
        <xsd:restriction base="dms:Boolean"/>
      </xsd:simpleType>
    </xsd:element>
    <xsd:element name="ParentAssetId" ma:index="103" nillable="true" ma:displayName="Parent Asset Id" ma:default="" ma:internalName="ParentAssetId" ma:readOnly="false">
      <xsd:simpleType>
        <xsd:restriction base="dms:Text"/>
      </xsd:simpleType>
    </xsd:element>
    <xsd:element name="PlannedPubDate" ma:index="104" nillable="true" ma:displayName="Planned Publish Date" ma:default="" ma:indexed="true" ma:internalName="PlannedPubDate" ma:readOnly="false">
      <xsd:simpleType>
        <xsd:restriction base="dms:DateTime"/>
      </xsd:simpleType>
    </xsd:element>
    <xsd:element name="PolicheckWords" ma:index="105" nillable="true" ma:displayName="Policheck Words" ma:default="" ma:internalName="PolicheckWords" ma:readOnly="false">
      <xsd:simpleType>
        <xsd:restriction base="dms:Text"/>
      </xsd:simpleType>
    </xsd:element>
    <xsd:element name="BusinessGroup" ma:index="106" nillable="true" ma:displayName="Product Division Owner" ma:default="" ma:internalName="BusinessGroup" ma:readOnly="false">
      <xsd:simpleType>
        <xsd:restriction base="dms:Unknown"/>
      </xsd:simpleType>
    </xsd:element>
    <xsd:element name="UAProjectedTotalWords" ma:index="107" nillable="true" ma:displayName="Projected Word Count" ma:default="" ma:internalName="UAProjectedTotalWords" ma:readOnly="false">
      <xsd:simpleType>
        <xsd:restriction base="dms:Unknown"/>
      </xsd:simpleType>
    </xsd:element>
    <xsd:element name="Provider" ma:index="108" nillable="true" ma:displayName="Provider" ma:default="" ma:internalName="Provider" ma:readOnly="false">
      <xsd:simpleType>
        <xsd:restriction base="dms:Unknown"/>
      </xsd:simpleType>
    </xsd:element>
    <xsd:element name="Providers" ma:index="109" nillable="true" ma:displayName="Providers" ma:default="" ma:internalName="Providers">
      <xsd:simpleType>
        <xsd:restriction base="dms:Unknown"/>
      </xsd:simpleType>
    </xsd:element>
    <xsd:element name="PublishStatusLookup" ma:index="110" nillable="true" ma:displayName="Publish Status" ma:default="" ma:list="{9E343742-310B-4684-A24C-1D137CB4B230}" ma:internalName="PublishStatusLookup" ma:readOnly="false" ma:showField="PublishStatu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PublishTargets" ma:index="111" nillable="true" ma:displayName="Publish Target" ma:default="OfficeOnlineVNext" ma:internalName="PublishTargets" ma:readOnly="false">
      <xsd:simpleType>
        <xsd:restriction base="dms:Unknown"/>
      </xsd:simpleType>
    </xsd:element>
    <xsd:element name="RecommendationsModifier" ma:index="112" nillable="true" ma:displayName="Recommendations Modifier" ma:default="" ma:internalName="RecommendationsModifier" ma:readOnly="false">
      <xsd:simpleType>
        <xsd:restriction base="dms:Number"/>
      </xsd:simpleType>
    </xsd:element>
    <xsd:element name="ArtSampleDocs" ma:index="113" nillable="true" ma:displayName="Sample Docs" ma:default="" ma:hidden="true" ma:internalName="ArtSampleDocs" ma:readOnly="false">
      <xsd:simpleType>
        <xsd:restriction base="dms:Text"/>
      </xsd:simpleType>
    </xsd:element>
    <xsd:element name="ScenarioTagsTaxHTField0" ma:index="115" nillable="true" ma:taxonomy="true" ma:internalName="ScenarioTagsTaxHTField0" ma:taxonomyFieldName="ScenarioTags" ma:displayName="Scenarios" ma:readOnly="false" ma:default="" ma:fieldId="{93aef74d-6c78-4815-8310-51477dceeccc}" ma:taxonomyMulti="true" ma:sspId="8f79753a-75d3-41f5-8ca3-40b843941b4f" ma:termSetId="4b7d5f16-e2f2-4fc0-bab3-6e8b931e57d6" ma:anchorId="00000000-0000-0000-0000-000000000000" ma:open="false" ma:isKeyword="false">
      <xsd:complexType>
        <xsd:sequence>
          <xsd:element ref="pc:Terms" minOccurs="0" maxOccurs="1"/>
        </xsd:sequence>
      </xsd:complexType>
    </xsd:element>
    <xsd:element name="ShowIn" ma:index="117" nillable="true" ma:displayName="Show In" ma:default="Show everywhere" ma:internalName="ShowIn" ma:readOnly="false">
      <xsd:simpleType>
        <xsd:restriction base="dms:Choice">
          <xsd:enumeration value="Hide on web"/>
          <xsd:enumeration value="On Web no search"/>
          <xsd:enumeration value="Show everywhere"/>
          <xsd:enumeration value="Special use only"/>
        </xsd:restriction>
      </xsd:simpleType>
    </xsd:element>
    <xsd:element name="SourceTitle" ma:index="118" nillable="true" ma:displayName="Source Title" ma:default="" ma:indexed="true" ma:internalName="SourceTitle" ma:readOnly="false">
      <xsd:simpleType>
        <xsd:restriction base="dms:Text"/>
      </xsd:simpleType>
    </xsd:element>
    <xsd:element name="CSXSubmissionDate" ma:index="119" nillable="true" ma:displayName="Submission Date" ma:default="" ma:internalName="CSXSubmissionDate" ma:readOnly="false">
      <xsd:simpleType>
        <xsd:restriction base="dms:DateTime"/>
      </xsd:simpleType>
    </xsd:element>
    <xsd:element name="SubmitterId" ma:index="120" nillable="true" ma:displayName="Submitter ID" ma:default="" ma:internalName="SubmitterId" ma:readOnly="false">
      <xsd:simpleType>
        <xsd:restriction base="dms:Text"/>
      </xsd:simpleType>
    </xsd:element>
    <xsd:element name="TaxCatchAll" ma:index="121" nillable="true" ma:displayName="Taxonomy Catch All Column" ma:hidden="true" ma:list="{530f955b-6704-4601-bd83-f81d87f1e440}" ma:internalName="TaxCatchAll" ma:showField="CatchAllData"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axCatchAllLabel" ma:index="122" nillable="true" ma:displayName="Taxonomy Catch All Column1" ma:hidden="true" ma:list="{530f955b-6704-4601-bd83-f81d87f1e440}" ma:internalName="TaxCatchAllLabel" ma:readOnly="true" ma:showField="CatchAllDataLabel"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emplateStatus" ma:index="123" nillable="true" ma:displayName="Template Status" ma:default="" ma:internalName="TemplateStatus">
      <xsd:simpleType>
        <xsd:restriction base="dms:Unknown"/>
      </xsd:simpleType>
    </xsd:element>
    <xsd:element name="TemplateTemplateType" ma:index="124" nillable="true" ma:displayName="Template Type" ma:default="" ma:internalName="TemplateTemplateType">
      <xsd:simpleType>
        <xsd:restriction base="dms:Unknown"/>
      </xsd:simpleType>
    </xsd:element>
    <xsd:element name="ThumbnailAssetId" ma:index="125" nillable="true" ma:displayName="Thumbnail Image Asset" ma:default="" ma:internalName="ThumbnailAssetId" ma:readOnly="false">
      <xsd:simpleType>
        <xsd:restriction base="dms:Text"/>
      </xsd:simpleType>
    </xsd:element>
    <xsd:element name="TimesCloned" ma:index="126" nillable="true" ma:displayName="Times Cloned" ma:default="" ma:internalName="TimesCloned" ma:readOnly="false">
      <xsd:simpleType>
        <xsd:restriction base="dms:Number"/>
      </xsd:simpleType>
    </xsd:element>
    <xsd:element name="TrustLevel" ma:index="128" nillable="true" ma:displayName="Trust Level" ma:default="1 Microsoft Managed Content" ma:internalName="TrustLevel" ma:readOnly="false">
      <xsd:simpleType>
        <xsd:restriction base="dms:Unknown"/>
      </xsd:simpleType>
    </xsd:element>
    <xsd:element name="UALocComments" ma:index="129" nillable="true" ma:displayName="UA Loc Comments" ma:default="" ma:internalName="UALocComments" ma:readOnly="false">
      <xsd:simpleType>
        <xsd:restriction base="dms:Note"/>
      </xsd:simpleType>
    </xsd:element>
    <xsd:element name="UALocRecommendation" ma:index="130" nillable="true" ma:displayName="UA Loc Recommendation" ma:default="Localize" ma:internalName="UALocRecommendation" ma:readOnly="false">
      <xsd:simpleType>
        <xsd:restriction base="dms:Choice">
          <xsd:enumeration value="Localize"/>
          <xsd:enumeration value="Never Localize"/>
          <xsd:enumeration value="Priority Localize"/>
        </xsd:restriction>
      </xsd:simpleType>
    </xsd:element>
    <xsd:element name="UANotes" ma:index="131" nillable="true" ma:displayName="UA Notes" ma:default="" ma:internalName="UANotes" ma:readOnly="false">
      <xsd:simpleType>
        <xsd:restriction base="dms:Note"/>
      </xsd:simpleType>
    </xsd:element>
    <xsd:element name="TPAppVersion" ma:index="132" nillable="true" ma:displayName="Version" ma:default="" ma:internalName="TPAppVersion">
      <xsd:simpleType>
        <xsd:restriction base="dms:Text"/>
      </xsd:simpleType>
    </xsd:element>
    <xsd:element name="VoteCount" ma:index="133" nillable="true" ma:displayName="Vote Count" ma:default="" ma:internalName="VoteCount" ma:readOnly="fals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2" ma:displayName="Content Type"/>
        <xsd:element ref="dc:title" minOccurs="0" maxOccurs="1" ma:index="127"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F301D382-32B0-43EE-932C-28906AF37617}">
  <ds:schemaRefs>
    <ds:schemaRef ds:uri="http://purl.org/dc/elements/1.1/"/>
    <ds:schemaRef ds:uri="http://schemas.microsoft.com/office/2006/metadata/properties"/>
    <ds:schemaRef ds:uri="4873beb7-5857-4685-be1f-d57550cc96cc"/>
    <ds:schemaRef ds:uri="http://schemas.microsoft.com/office/infopath/2007/PartnerControls"/>
    <ds:schemaRef ds:uri="http://purl.org/dc/dcmitype/"/>
    <ds:schemaRef ds:uri="http://schemas.microsoft.com/office/2006/documentManagement/types"/>
    <ds:schemaRef ds:uri="http://purl.org/dc/term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BBB5C329-08A6-4E5E-AEF1-A97828C8741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873beb7-5857-4685-be1f-d57550cc96c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E1B558C7-619B-49BE-9097-7FCBDADD4EC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1888</TotalTime>
  <Words>1584</Words>
  <Application>Microsoft Office PowerPoint</Application>
  <PresentationFormat>Widescreen</PresentationFormat>
  <Paragraphs>108</Paragraphs>
  <Slides>23</Slides>
  <Notes>10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23</vt:i4>
      </vt:variant>
    </vt:vector>
  </HeadingPairs>
  <TitlesOfParts>
    <vt:vector size="34" baseType="lpstr">
      <vt:lpstr>Arial</vt:lpstr>
      <vt:lpstr>Century Gothic</vt:lpstr>
      <vt:lpstr>Courier New</vt:lpstr>
      <vt:lpstr>Gill Sans</vt:lpstr>
      <vt:lpstr>Lato Light</vt:lpstr>
      <vt:lpstr>Lato Regular</vt:lpstr>
      <vt:lpstr>Open Sans Light</vt:lpstr>
      <vt:lpstr>Raleway Light</vt:lpstr>
      <vt:lpstr>Times New Roman</vt:lpstr>
      <vt:lpstr>Verdana</vt:lpstr>
      <vt:lpstr>Books 16x9</vt:lpstr>
      <vt:lpstr>PowerPoint Presentation</vt:lpstr>
      <vt:lpstr>Contents</vt:lpstr>
      <vt:lpstr>INTRODUCE</vt:lpstr>
      <vt:lpstr>Thực trạng</vt:lpstr>
      <vt:lpstr>PowerPoint Presentation</vt:lpstr>
      <vt:lpstr>Giới thiệu đề tài</vt:lpstr>
      <vt:lpstr>Lý do chọn đề tài về xương</vt:lpstr>
      <vt:lpstr>Ý nghĩa của đề tài</vt:lpstr>
      <vt:lpstr>Goal</vt:lpstr>
      <vt:lpstr>PowerPoint Presentation</vt:lpstr>
      <vt:lpstr>Theory</vt:lpstr>
      <vt:lpstr>1. Neural network</vt:lpstr>
      <vt:lpstr>2. Gray scale</vt:lpstr>
      <vt:lpstr>PowerPoint Presentation</vt:lpstr>
      <vt:lpstr>3. Convolution layer</vt:lpstr>
      <vt:lpstr>PowerPoint Presentation</vt:lpstr>
      <vt:lpstr>4. Max Pooling</vt:lpstr>
      <vt:lpstr>PowerPoint Presentation</vt:lpstr>
      <vt:lpstr>5. Fully – connected</vt:lpstr>
      <vt:lpstr>PowerPoint Presentation</vt:lpstr>
      <vt:lpstr>Model</vt:lpstr>
      <vt:lpstr>Mô hình CNN áp dụng vào bài toán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Layout</dc:title>
  <dc:creator>Giang Pham Truong</dc:creator>
  <cp:lastModifiedBy>15110029@student.hcmute.edu.vn</cp:lastModifiedBy>
  <cp:revision>160</cp:revision>
  <dcterms:created xsi:type="dcterms:W3CDTF">2017-10-31T10:47:31Z</dcterms:created>
  <dcterms:modified xsi:type="dcterms:W3CDTF">2018-12-13T17:08:59Z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0x0101006EDDDB5EE6D98C44930B742096920B300400F5B6D36B3EF94B4E9A635CDF2A18F5B8</vt:lpwstr>
  </property>
  <property fmtid="{D5CDD505-2E9C-101B-9397-08002B2CF9AE}" pid="4" name="FeatureTags">
    <vt:lpwstr/>
  </property>
  <property fmtid="{D5CDD505-2E9C-101B-9397-08002B2CF9AE}" pid="5" name="LocalizationTags">
    <vt:lpwstr/>
  </property>
  <property fmtid="{D5CDD505-2E9C-101B-9397-08002B2CF9AE}" pid="6" name="CampaignTags">
    <vt:lpwstr/>
  </property>
  <property fmtid="{D5CDD505-2E9C-101B-9397-08002B2CF9AE}" pid="7" name="ScenarioTags">
    <vt:lpwstr/>
  </property>
</Properties>
</file>